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5"/>
    <p:sldMasterId id="2147483913" r:id="rId6"/>
    <p:sldMasterId id="2147483966" r:id="rId7"/>
  </p:sldMasterIdLst>
  <p:notesMasterIdLst>
    <p:notesMasterId r:id="rId26"/>
  </p:notesMasterIdLst>
  <p:sldIdLst>
    <p:sldId id="425" r:id="rId8"/>
    <p:sldId id="314" r:id="rId9"/>
    <p:sldId id="417" r:id="rId10"/>
    <p:sldId id="416" r:id="rId11"/>
    <p:sldId id="359" r:id="rId12"/>
    <p:sldId id="315" r:id="rId13"/>
    <p:sldId id="358" r:id="rId14"/>
    <p:sldId id="308" r:id="rId15"/>
    <p:sldId id="421" r:id="rId16"/>
    <p:sldId id="356" r:id="rId17"/>
    <p:sldId id="355" r:id="rId18"/>
    <p:sldId id="422" r:id="rId19"/>
    <p:sldId id="423" r:id="rId20"/>
    <p:sldId id="424" r:id="rId21"/>
    <p:sldId id="418" r:id="rId22"/>
    <p:sldId id="419" r:id="rId23"/>
    <p:sldId id="420" r:id="rId24"/>
    <p:sldId id="426"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6152A"/>
    <a:srgbClr val="0B264D"/>
    <a:srgbClr val="003D79"/>
    <a:srgbClr val="003D78"/>
    <a:srgbClr val="FF311B"/>
    <a:srgbClr val="EBEEEE"/>
    <a:srgbClr val="006CA2"/>
    <a:srgbClr val="007C9F"/>
    <a:srgbClr val="008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9" autoAdjust="0"/>
    <p:restoredTop sz="94595" autoAdjust="0"/>
  </p:normalViewPr>
  <p:slideViewPr>
    <p:cSldViewPr snapToGrid="0" showGuides="1">
      <p:cViewPr varScale="1">
        <p:scale>
          <a:sx n="104" d="100"/>
          <a:sy n="104" d="100"/>
        </p:scale>
        <p:origin x="1578" y="114"/>
      </p:cViewPr>
      <p:guideLst/>
    </p:cSldViewPr>
  </p:slideViewPr>
  <p:notesTextViewPr>
    <p:cViewPr>
      <p:scale>
        <a:sx n="3" d="2"/>
        <a:sy n="3" d="2"/>
      </p:scale>
      <p:origin x="0" y="0"/>
    </p:cViewPr>
  </p:notesTextViewPr>
  <p:sorterViewPr>
    <p:cViewPr>
      <p:scale>
        <a:sx n="100" d="100"/>
        <a:sy n="100" d="100"/>
      </p:scale>
      <p:origin x="0" y="-55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0920A52-DD48-4458-8A06-1A93318E6CBE}" type="datetimeFigureOut">
              <a:rPr lang="en-US" smtClean="0"/>
              <a:t>6/16/2023</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6AA9315-04C9-4594-A66C-A2F634E3F377}" type="slidenum">
              <a:rPr lang="en-US" smtClean="0"/>
              <a:t>‹#›</a:t>
            </a:fld>
            <a:endParaRPr lang="en-US" dirty="0"/>
          </a:p>
        </p:txBody>
      </p:sp>
    </p:spTree>
    <p:extLst>
      <p:ext uri="{BB962C8B-B14F-4D97-AF65-F5344CB8AC3E}">
        <p14:creationId xmlns:p14="http://schemas.microsoft.com/office/powerpoint/2010/main" val="154689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A tall building&#10;&#10;Description automatically generated">
            <a:extLst>
              <a:ext uri="{FF2B5EF4-FFF2-40B4-BE49-F238E27FC236}">
                <a16:creationId xmlns:a16="http://schemas.microsoft.com/office/drawing/2014/main" id="{78166FB3-FB7B-4121-A94D-F21D9EF5EB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
          <a:stretch/>
        </p:blipFill>
        <p:spPr>
          <a:xfrm>
            <a:off x="0" y="0"/>
            <a:ext cx="4714875" cy="6858000"/>
          </a:xfrm>
          <a:prstGeom prst="rect">
            <a:avLst/>
          </a:prstGeom>
        </p:spPr>
      </p:pic>
      <p:sp>
        <p:nvSpPr>
          <p:cNvPr id="12" name="Text Placeholder 20">
            <a:extLst>
              <a:ext uri="{FF2B5EF4-FFF2-40B4-BE49-F238E27FC236}">
                <a16:creationId xmlns:a16="http://schemas.microsoft.com/office/drawing/2014/main" id="{105A716A-44D2-452B-9CDD-44BD10363F6F}"/>
              </a:ext>
            </a:extLst>
          </p:cNvPr>
          <p:cNvSpPr>
            <a:spLocks noGrp="1"/>
          </p:cNvSpPr>
          <p:nvPr>
            <p:ph type="body" sz="quarter" idx="12" hasCustomPrompt="1"/>
          </p:nvPr>
        </p:nvSpPr>
        <p:spPr>
          <a:xfrm>
            <a:off x="320039" y="3067050"/>
            <a:ext cx="3979279" cy="1233013"/>
          </a:xfrm>
          <a:prstGeom prst="rect">
            <a:avLst/>
          </a:prstGeom>
        </p:spPr>
        <p:txBody>
          <a:bodyPr anchor="b"/>
          <a:lstStyle>
            <a:lvl1pPr marL="0" indent="0" algn="l">
              <a:lnSpc>
                <a:spcPct val="80000"/>
              </a:lnSpc>
              <a:spcBef>
                <a:spcPts val="0"/>
              </a:spcBef>
              <a:buNone/>
              <a:defRPr sz="3000" b="1" cap="all" baseline="0">
                <a:solidFill>
                  <a:schemeClr val="bg1"/>
                </a:solidFill>
                <a:latin typeface="+mj-lt"/>
              </a:defRPr>
            </a:lvl1pPr>
          </a:lstStyle>
          <a:p>
            <a:pPr lvl="0"/>
            <a:r>
              <a:rPr lang="en-US" dirty="0"/>
              <a:t>Cover SLIDE 1</a:t>
            </a:r>
          </a:p>
        </p:txBody>
      </p:sp>
      <p:sp>
        <p:nvSpPr>
          <p:cNvPr id="13" name="Text Placeholder 20">
            <a:extLst>
              <a:ext uri="{FF2B5EF4-FFF2-40B4-BE49-F238E27FC236}">
                <a16:creationId xmlns:a16="http://schemas.microsoft.com/office/drawing/2014/main" id="{C2A95D6A-EAA4-46C4-B949-C02F1C368EAC}"/>
              </a:ext>
            </a:extLst>
          </p:cNvPr>
          <p:cNvSpPr>
            <a:spLocks noGrp="1"/>
          </p:cNvSpPr>
          <p:nvPr>
            <p:ph type="body" sz="quarter" idx="13"/>
          </p:nvPr>
        </p:nvSpPr>
        <p:spPr>
          <a:xfrm>
            <a:off x="320039" y="4762955"/>
            <a:ext cx="3979279" cy="304800"/>
          </a:xfrm>
          <a:prstGeom prst="rect">
            <a:avLst/>
          </a:prstGeom>
        </p:spPr>
        <p:txBody>
          <a:bodyPr/>
          <a:lstStyle>
            <a:lvl1pPr marL="0" indent="0" algn="l">
              <a:buNone/>
              <a:defRPr sz="1600" b="0" cap="none" baseline="0">
                <a:solidFill>
                  <a:schemeClr val="bg1"/>
                </a:solidFill>
                <a:latin typeface="+mj-lt"/>
              </a:defRPr>
            </a:lvl1pPr>
          </a:lstStyle>
          <a:p>
            <a:pPr lvl="0"/>
            <a:r>
              <a:rPr lang="en-US" dirty="0"/>
              <a:t>Edit Master text styles</a:t>
            </a:r>
          </a:p>
        </p:txBody>
      </p:sp>
      <p:cxnSp>
        <p:nvCxnSpPr>
          <p:cNvPr id="3" name="Straight Connector 2">
            <a:extLst>
              <a:ext uri="{FF2B5EF4-FFF2-40B4-BE49-F238E27FC236}">
                <a16:creationId xmlns:a16="http://schemas.microsoft.com/office/drawing/2014/main" id="{7777D510-3084-404A-96F7-8C3076F84A32}"/>
              </a:ext>
            </a:extLst>
          </p:cNvPr>
          <p:cNvCxnSpPr/>
          <p:nvPr userDrawn="1"/>
        </p:nvCxnSpPr>
        <p:spPr>
          <a:xfrm>
            <a:off x="320040" y="4518124"/>
            <a:ext cx="6419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Placeholder 20">
            <a:extLst>
              <a:ext uri="{FF2B5EF4-FFF2-40B4-BE49-F238E27FC236}">
                <a16:creationId xmlns:a16="http://schemas.microsoft.com/office/drawing/2014/main" id="{1D43426D-7A67-4577-AF41-BC06AE5C1F02}"/>
              </a:ext>
            </a:extLst>
          </p:cNvPr>
          <p:cNvSpPr>
            <a:spLocks noGrp="1"/>
          </p:cNvSpPr>
          <p:nvPr>
            <p:ph type="body" sz="quarter" idx="14" hasCustomPrompt="1"/>
          </p:nvPr>
        </p:nvSpPr>
        <p:spPr>
          <a:xfrm>
            <a:off x="324853" y="5487540"/>
            <a:ext cx="3973583" cy="304800"/>
          </a:xfrm>
          <a:prstGeom prst="rect">
            <a:avLst/>
          </a:prstGeom>
        </p:spPr>
        <p:txBody>
          <a:bodyPr/>
          <a:lstStyle>
            <a:lvl1pPr marL="0" indent="0" algn="l">
              <a:buNone/>
              <a:defRPr sz="1600" b="1" cap="none" baseline="0">
                <a:solidFill>
                  <a:schemeClr val="bg1"/>
                </a:solidFill>
                <a:latin typeface="+mj-lt"/>
              </a:defRPr>
            </a:lvl1pPr>
          </a:lstStyle>
          <a:p>
            <a:pPr lvl="0"/>
            <a:r>
              <a:rPr lang="en-US" dirty="0"/>
              <a:t>Presenter’s Name, Date</a:t>
            </a:r>
          </a:p>
        </p:txBody>
      </p:sp>
      <p:sp>
        <p:nvSpPr>
          <p:cNvPr id="5" name="Picture Placeholder 4">
            <a:extLst>
              <a:ext uri="{FF2B5EF4-FFF2-40B4-BE49-F238E27FC236}">
                <a16:creationId xmlns:a16="http://schemas.microsoft.com/office/drawing/2014/main" id="{F16F4E03-0F21-4960-B6FA-BDB5093F5537}"/>
              </a:ext>
            </a:extLst>
          </p:cNvPr>
          <p:cNvSpPr>
            <a:spLocks noGrp="1"/>
          </p:cNvSpPr>
          <p:nvPr>
            <p:ph type="pic" sz="quarter" idx="15" hasCustomPrompt="1"/>
          </p:nvPr>
        </p:nvSpPr>
        <p:spPr>
          <a:xfrm>
            <a:off x="319017" y="1823938"/>
            <a:ext cx="3973583" cy="1031875"/>
          </a:xfrm>
        </p:spPr>
        <p:txBody>
          <a:bodyPr anchor="ctr"/>
          <a:lstStyle>
            <a:lvl1pPr algn="ctr">
              <a:defRPr>
                <a:solidFill>
                  <a:schemeClr val="bg1"/>
                </a:solidFill>
                <a:latin typeface="+mj-lt"/>
              </a:defRPr>
            </a:lvl1pPr>
          </a:lstStyle>
          <a:p>
            <a:r>
              <a:rPr lang="en-US" dirty="0"/>
              <a:t>Insert Client Logo Here</a:t>
            </a:r>
            <a:endParaRPr lang="fr-FR" dirty="0"/>
          </a:p>
        </p:txBody>
      </p:sp>
      <p:pic>
        <p:nvPicPr>
          <p:cNvPr id="14" name="Graphic 13">
            <a:extLst>
              <a:ext uri="{FF2B5EF4-FFF2-40B4-BE49-F238E27FC236}">
                <a16:creationId xmlns:a16="http://schemas.microsoft.com/office/drawing/2014/main" id="{AEFCCBE7-2F92-44A1-A048-90A153F0B816}"/>
              </a:ext>
            </a:extLst>
          </p:cNvPr>
          <p:cNvPicPr>
            <a:picLocks noChangeAspect="1"/>
          </p:cNvPicPr>
          <p:nvPr userDrawn="1"/>
        </p:nvPicPr>
        <p:blipFill>
          <a:blip r:embed="rId3" cstate="email">
            <a:lum bright="10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676" y="6033038"/>
            <a:ext cx="1361029" cy="418778"/>
          </a:xfrm>
          <a:prstGeom prst="rect">
            <a:avLst/>
          </a:prstGeom>
        </p:spPr>
      </p:pic>
    </p:spTree>
    <p:extLst>
      <p:ext uri="{BB962C8B-B14F-4D97-AF65-F5344CB8AC3E}">
        <p14:creationId xmlns:p14="http://schemas.microsoft.com/office/powerpoint/2010/main" val="33726976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Column Text">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87CA76B3-C9EE-4D4C-8EBA-291E01E9E02F}"/>
              </a:ext>
            </a:extLst>
          </p:cNvPr>
          <p:cNvSpPr>
            <a:spLocks noGrp="1"/>
          </p:cNvSpPr>
          <p:nvPr>
            <p:ph sz="quarter" idx="42"/>
          </p:nvPr>
        </p:nvSpPr>
        <p:spPr>
          <a:xfrm>
            <a:off x="266703" y="3878556"/>
            <a:ext cx="4088014" cy="598785"/>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57" name="Content Placeholder 2">
            <a:extLst>
              <a:ext uri="{FF2B5EF4-FFF2-40B4-BE49-F238E27FC236}">
                <a16:creationId xmlns:a16="http://schemas.microsoft.com/office/drawing/2014/main" id="{ECBCB16B-C943-4028-8DE3-294AFD94E078}"/>
              </a:ext>
            </a:extLst>
          </p:cNvPr>
          <p:cNvSpPr>
            <a:spLocks noGrp="1"/>
          </p:cNvSpPr>
          <p:nvPr>
            <p:ph sz="quarter" idx="43"/>
          </p:nvPr>
        </p:nvSpPr>
        <p:spPr>
          <a:xfrm>
            <a:off x="266703" y="5373979"/>
            <a:ext cx="4088014" cy="598785"/>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60" name="Content Placeholder 2">
            <a:extLst>
              <a:ext uri="{FF2B5EF4-FFF2-40B4-BE49-F238E27FC236}">
                <a16:creationId xmlns:a16="http://schemas.microsoft.com/office/drawing/2014/main" id="{5971705A-A3F2-4300-A11A-DFBD1667FD33}"/>
              </a:ext>
            </a:extLst>
          </p:cNvPr>
          <p:cNvSpPr>
            <a:spLocks noGrp="1"/>
          </p:cNvSpPr>
          <p:nvPr>
            <p:ph sz="quarter" idx="44"/>
          </p:nvPr>
        </p:nvSpPr>
        <p:spPr>
          <a:xfrm>
            <a:off x="4784855" y="2418621"/>
            <a:ext cx="4088014" cy="598785"/>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61" name="Content Placeholder 2">
            <a:extLst>
              <a:ext uri="{FF2B5EF4-FFF2-40B4-BE49-F238E27FC236}">
                <a16:creationId xmlns:a16="http://schemas.microsoft.com/office/drawing/2014/main" id="{E01CB485-9DC5-4D4E-8D28-8070575EAB1E}"/>
              </a:ext>
            </a:extLst>
          </p:cNvPr>
          <p:cNvSpPr>
            <a:spLocks noGrp="1"/>
          </p:cNvSpPr>
          <p:nvPr>
            <p:ph sz="quarter" idx="45"/>
          </p:nvPr>
        </p:nvSpPr>
        <p:spPr>
          <a:xfrm>
            <a:off x="4784855" y="3878556"/>
            <a:ext cx="4088014" cy="598785"/>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62" name="Content Placeholder 2">
            <a:extLst>
              <a:ext uri="{FF2B5EF4-FFF2-40B4-BE49-F238E27FC236}">
                <a16:creationId xmlns:a16="http://schemas.microsoft.com/office/drawing/2014/main" id="{CE99D8B4-22AB-4F6A-8609-65F68C37F0E2}"/>
              </a:ext>
            </a:extLst>
          </p:cNvPr>
          <p:cNvSpPr>
            <a:spLocks noGrp="1"/>
          </p:cNvSpPr>
          <p:nvPr>
            <p:ph sz="quarter" idx="46"/>
          </p:nvPr>
        </p:nvSpPr>
        <p:spPr>
          <a:xfrm>
            <a:off x="4784855" y="5373979"/>
            <a:ext cx="4088014" cy="598785"/>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55" name="Content Placeholder 2">
            <a:extLst>
              <a:ext uri="{FF2B5EF4-FFF2-40B4-BE49-F238E27FC236}">
                <a16:creationId xmlns:a16="http://schemas.microsoft.com/office/drawing/2014/main" id="{357217D5-D0BA-4D47-82F1-3EBB819AD4A1}"/>
              </a:ext>
            </a:extLst>
          </p:cNvPr>
          <p:cNvSpPr>
            <a:spLocks noGrp="1"/>
          </p:cNvSpPr>
          <p:nvPr>
            <p:ph sz="quarter" idx="41"/>
          </p:nvPr>
        </p:nvSpPr>
        <p:spPr>
          <a:xfrm>
            <a:off x="266703" y="2418621"/>
            <a:ext cx="4088014" cy="598785"/>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4" name="Title 3">
            <a:extLst>
              <a:ext uri="{FF2B5EF4-FFF2-40B4-BE49-F238E27FC236}">
                <a16:creationId xmlns:a16="http://schemas.microsoft.com/office/drawing/2014/main" id="{91EF698A-EE53-4FAA-87C2-5E9B8101D436}"/>
              </a:ext>
            </a:extLst>
          </p:cNvPr>
          <p:cNvSpPr>
            <a:spLocks noGrp="1"/>
          </p:cNvSpPr>
          <p:nvPr>
            <p:ph type="title"/>
          </p:nvPr>
        </p:nvSpPr>
        <p:spPr>
          <a:xfrm>
            <a:off x="266700" y="161535"/>
            <a:ext cx="8610600" cy="457589"/>
          </a:xfrm>
        </p:spPr>
        <p:txBody>
          <a:bodyPr/>
          <a:lstStyle>
            <a:lvl1pPr algn="l">
              <a:defRPr/>
            </a:lvl1pPr>
          </a:lstStyle>
          <a:p>
            <a:r>
              <a:rPr lang="en-US" dirty="0"/>
              <a:t>Click to edit Master title style</a:t>
            </a:r>
          </a:p>
        </p:txBody>
      </p:sp>
      <p:sp>
        <p:nvSpPr>
          <p:cNvPr id="2" name="Rectangle 1">
            <a:extLst>
              <a:ext uri="{FF2B5EF4-FFF2-40B4-BE49-F238E27FC236}">
                <a16:creationId xmlns:a16="http://schemas.microsoft.com/office/drawing/2014/main" id="{1B794CBD-E85C-458C-8C4B-351B92F91B99}"/>
              </a:ext>
            </a:extLst>
          </p:cNvPr>
          <p:cNvSpPr/>
          <p:nvPr userDrawn="1"/>
        </p:nvSpPr>
        <p:spPr>
          <a:xfrm>
            <a:off x="585086" y="1684974"/>
            <a:ext cx="3769631" cy="6028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EE9D957-8B7C-495E-9610-5890158CEAE8}"/>
              </a:ext>
            </a:extLst>
          </p:cNvPr>
          <p:cNvSpPr/>
          <p:nvPr userDrawn="1"/>
        </p:nvSpPr>
        <p:spPr>
          <a:xfrm>
            <a:off x="266700" y="1685085"/>
            <a:ext cx="603476" cy="603476"/>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2" name="Text Placeholder 2">
            <a:extLst>
              <a:ext uri="{FF2B5EF4-FFF2-40B4-BE49-F238E27FC236}">
                <a16:creationId xmlns:a16="http://schemas.microsoft.com/office/drawing/2014/main" id="{D59F5829-4F90-41A2-9A04-4C4A2C531A0A}"/>
              </a:ext>
            </a:extLst>
          </p:cNvPr>
          <p:cNvSpPr>
            <a:spLocks noGrp="1"/>
          </p:cNvSpPr>
          <p:nvPr userDrawn="1">
            <p:ph type="body" sz="quarter" idx="17"/>
          </p:nvPr>
        </p:nvSpPr>
        <p:spPr>
          <a:xfrm>
            <a:off x="1085060" y="1816531"/>
            <a:ext cx="3179121" cy="339725"/>
          </a:xfrm>
        </p:spPr>
        <p:txBody>
          <a:bodyPr lIns="91440" tIns="0" rIns="91440" bIns="0" anchor="ctr"/>
          <a:lstStyle>
            <a:lvl1pPr algn="l">
              <a:lnSpc>
                <a:spcPct val="90000"/>
              </a:lnSpc>
              <a:spcBef>
                <a:spcPts val="0"/>
              </a:spcBef>
              <a:defRPr sz="1400" b="1">
                <a:solidFill>
                  <a:schemeClr val="accent1"/>
                </a:solidFill>
                <a:latin typeface="+mj-lt"/>
              </a:defRPr>
            </a:lvl1pPr>
            <a:lvl2pPr marL="0" indent="0">
              <a:buNone/>
              <a:defRPr/>
            </a:lvl2pPr>
          </a:lstStyle>
          <a:p>
            <a:pPr lvl="0"/>
            <a:r>
              <a:rPr lang="en-US" dirty="0"/>
              <a:t>Edit Master text styles</a:t>
            </a:r>
          </a:p>
        </p:txBody>
      </p:sp>
      <p:sp>
        <p:nvSpPr>
          <p:cNvPr id="28" name="Text Placeholder 27">
            <a:extLst>
              <a:ext uri="{FF2B5EF4-FFF2-40B4-BE49-F238E27FC236}">
                <a16:creationId xmlns:a16="http://schemas.microsoft.com/office/drawing/2014/main" id="{3F5CCD7A-C8C7-45BE-B71B-0E21D8421667}"/>
              </a:ext>
            </a:extLst>
          </p:cNvPr>
          <p:cNvSpPr>
            <a:spLocks noGrp="1"/>
          </p:cNvSpPr>
          <p:nvPr userDrawn="1">
            <p:ph type="body" sz="quarter" idx="22" hasCustomPrompt="1"/>
          </p:nvPr>
        </p:nvSpPr>
        <p:spPr>
          <a:xfrm>
            <a:off x="271131" y="1684974"/>
            <a:ext cx="594614" cy="602838"/>
          </a:xfrm>
          <a:prstGeom prst="ellipse">
            <a:avLst/>
          </a:prstGeom>
        </p:spPr>
        <p:txBody>
          <a:bodyPr anchor="ctr"/>
          <a:lstStyle>
            <a:lvl1pPr algn="ctr">
              <a:defRPr sz="2800" b="1">
                <a:solidFill>
                  <a:schemeClr val="accent1"/>
                </a:solidFill>
                <a:latin typeface="+mj-lt"/>
              </a:defRPr>
            </a:lvl1pPr>
          </a:lstStyle>
          <a:p>
            <a:pPr lvl="0"/>
            <a:r>
              <a:rPr lang="en-US" dirty="0"/>
              <a:t>1</a:t>
            </a:r>
          </a:p>
        </p:txBody>
      </p:sp>
      <p:sp>
        <p:nvSpPr>
          <p:cNvPr id="33" name="Text Placeholder 2">
            <a:extLst>
              <a:ext uri="{FF2B5EF4-FFF2-40B4-BE49-F238E27FC236}">
                <a16:creationId xmlns:a16="http://schemas.microsoft.com/office/drawing/2014/main" id="{2AB27109-11E0-48EC-B21E-25F88E5F1251}"/>
              </a:ext>
            </a:extLst>
          </p:cNvPr>
          <p:cNvSpPr>
            <a:spLocks noGrp="1"/>
          </p:cNvSpPr>
          <p:nvPr userDrawn="1">
            <p:ph type="body" sz="quarter" idx="25"/>
          </p:nvPr>
        </p:nvSpPr>
        <p:spPr>
          <a:xfrm>
            <a:off x="266700" y="902453"/>
            <a:ext cx="8610599" cy="41366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1" name="Rectangle 20">
            <a:extLst>
              <a:ext uri="{FF2B5EF4-FFF2-40B4-BE49-F238E27FC236}">
                <a16:creationId xmlns:a16="http://schemas.microsoft.com/office/drawing/2014/main" id="{068C8498-D80F-4407-B00D-C1DF7C6132D1}"/>
              </a:ext>
            </a:extLst>
          </p:cNvPr>
          <p:cNvSpPr/>
          <p:nvPr userDrawn="1"/>
        </p:nvSpPr>
        <p:spPr>
          <a:xfrm>
            <a:off x="585086" y="3149600"/>
            <a:ext cx="3769631" cy="6028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E3301D4-C525-4440-9DED-40A1AF674607}"/>
              </a:ext>
            </a:extLst>
          </p:cNvPr>
          <p:cNvSpPr/>
          <p:nvPr userDrawn="1"/>
        </p:nvSpPr>
        <p:spPr>
          <a:xfrm>
            <a:off x="266700" y="3149711"/>
            <a:ext cx="603476" cy="603476"/>
          </a:xfrm>
          <a:prstGeom prst="ellipse">
            <a:avLst/>
          </a:prstGeom>
          <a:solidFill>
            <a:schemeClr val="bg1"/>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2" name="Text Placeholder 2">
            <a:extLst>
              <a:ext uri="{FF2B5EF4-FFF2-40B4-BE49-F238E27FC236}">
                <a16:creationId xmlns:a16="http://schemas.microsoft.com/office/drawing/2014/main" id="{6EC52021-0353-4012-B3AB-FDEA22A3C4A4}"/>
              </a:ext>
            </a:extLst>
          </p:cNvPr>
          <p:cNvSpPr>
            <a:spLocks noGrp="1"/>
          </p:cNvSpPr>
          <p:nvPr>
            <p:ph type="body" sz="quarter" idx="27"/>
          </p:nvPr>
        </p:nvSpPr>
        <p:spPr>
          <a:xfrm>
            <a:off x="1085060" y="3281157"/>
            <a:ext cx="3179121" cy="339725"/>
          </a:xfrm>
        </p:spPr>
        <p:txBody>
          <a:bodyPr lIns="91440" tIns="0" rIns="91440" bIns="0" anchor="ctr"/>
          <a:lstStyle>
            <a:lvl1pPr algn="l">
              <a:lnSpc>
                <a:spcPct val="90000"/>
              </a:lnSpc>
              <a:spcBef>
                <a:spcPts val="0"/>
              </a:spcBef>
              <a:defRPr sz="1400" b="1">
                <a:solidFill>
                  <a:schemeClr val="accent2"/>
                </a:solidFill>
                <a:latin typeface="+mj-lt"/>
              </a:defRPr>
            </a:lvl1pPr>
            <a:lvl2pPr marL="0" indent="0">
              <a:buNone/>
              <a:defRPr/>
            </a:lvl2pPr>
          </a:lstStyle>
          <a:p>
            <a:pPr lvl="0"/>
            <a:r>
              <a:rPr lang="en-US" dirty="0"/>
              <a:t>Edit Master text styles</a:t>
            </a:r>
          </a:p>
        </p:txBody>
      </p:sp>
      <p:sp>
        <p:nvSpPr>
          <p:cNvPr id="34" name="Text Placeholder 27">
            <a:extLst>
              <a:ext uri="{FF2B5EF4-FFF2-40B4-BE49-F238E27FC236}">
                <a16:creationId xmlns:a16="http://schemas.microsoft.com/office/drawing/2014/main" id="{F70335DB-B268-4096-B06F-8A33E72FF19E}"/>
              </a:ext>
            </a:extLst>
          </p:cNvPr>
          <p:cNvSpPr>
            <a:spLocks noGrp="1"/>
          </p:cNvSpPr>
          <p:nvPr>
            <p:ph type="body" sz="quarter" idx="28" hasCustomPrompt="1"/>
          </p:nvPr>
        </p:nvSpPr>
        <p:spPr>
          <a:xfrm>
            <a:off x="271131" y="3149600"/>
            <a:ext cx="594614" cy="602838"/>
          </a:xfrm>
          <a:prstGeom prst="ellipse">
            <a:avLst/>
          </a:prstGeom>
        </p:spPr>
        <p:txBody>
          <a:bodyPr anchor="ctr"/>
          <a:lstStyle>
            <a:lvl1pPr algn="ctr">
              <a:defRPr sz="2800" b="1">
                <a:solidFill>
                  <a:schemeClr val="accent2"/>
                </a:solidFill>
                <a:latin typeface="+mj-lt"/>
              </a:defRPr>
            </a:lvl1pPr>
          </a:lstStyle>
          <a:p>
            <a:pPr lvl="0"/>
            <a:r>
              <a:rPr lang="en-US" dirty="0"/>
              <a:t>2</a:t>
            </a:r>
          </a:p>
        </p:txBody>
      </p:sp>
      <p:sp>
        <p:nvSpPr>
          <p:cNvPr id="35" name="Rectangle 34">
            <a:extLst>
              <a:ext uri="{FF2B5EF4-FFF2-40B4-BE49-F238E27FC236}">
                <a16:creationId xmlns:a16="http://schemas.microsoft.com/office/drawing/2014/main" id="{A9C2BB8D-6ADA-4EF1-9A3E-B140A804045D}"/>
              </a:ext>
            </a:extLst>
          </p:cNvPr>
          <p:cNvSpPr/>
          <p:nvPr userDrawn="1"/>
        </p:nvSpPr>
        <p:spPr>
          <a:xfrm>
            <a:off x="585086" y="4640332"/>
            <a:ext cx="3769631" cy="6028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13EA5746-91F3-40A0-AB76-1DC015825E03}"/>
              </a:ext>
            </a:extLst>
          </p:cNvPr>
          <p:cNvSpPr/>
          <p:nvPr userDrawn="1"/>
        </p:nvSpPr>
        <p:spPr>
          <a:xfrm>
            <a:off x="266700" y="4640443"/>
            <a:ext cx="603476" cy="603476"/>
          </a:xfrm>
          <a:prstGeom prst="ellipse">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Text Placeholder 2">
            <a:extLst>
              <a:ext uri="{FF2B5EF4-FFF2-40B4-BE49-F238E27FC236}">
                <a16:creationId xmlns:a16="http://schemas.microsoft.com/office/drawing/2014/main" id="{1530546A-BBDD-4B89-B2D1-993C444E3868}"/>
              </a:ext>
            </a:extLst>
          </p:cNvPr>
          <p:cNvSpPr>
            <a:spLocks noGrp="1"/>
          </p:cNvSpPr>
          <p:nvPr>
            <p:ph type="body" sz="quarter" idx="30"/>
          </p:nvPr>
        </p:nvSpPr>
        <p:spPr>
          <a:xfrm>
            <a:off x="1085060" y="4771889"/>
            <a:ext cx="3179121" cy="339725"/>
          </a:xfrm>
        </p:spPr>
        <p:txBody>
          <a:bodyPr lIns="91440" tIns="0" rIns="91440" bIns="0" anchor="ctr"/>
          <a:lstStyle>
            <a:lvl1pPr algn="l">
              <a:lnSpc>
                <a:spcPct val="90000"/>
              </a:lnSpc>
              <a:spcBef>
                <a:spcPts val="0"/>
              </a:spcBef>
              <a:defRPr sz="1400" b="1">
                <a:solidFill>
                  <a:schemeClr val="accent3"/>
                </a:solidFill>
                <a:latin typeface="+mj-lt"/>
              </a:defRPr>
            </a:lvl1pPr>
            <a:lvl2pPr marL="0" indent="0">
              <a:buNone/>
              <a:defRPr/>
            </a:lvl2pPr>
          </a:lstStyle>
          <a:p>
            <a:pPr lvl="0"/>
            <a:r>
              <a:rPr lang="en-US" dirty="0"/>
              <a:t>Edit Master text styles</a:t>
            </a:r>
          </a:p>
        </p:txBody>
      </p:sp>
      <p:sp>
        <p:nvSpPr>
          <p:cNvPr id="39" name="Text Placeholder 27">
            <a:extLst>
              <a:ext uri="{FF2B5EF4-FFF2-40B4-BE49-F238E27FC236}">
                <a16:creationId xmlns:a16="http://schemas.microsoft.com/office/drawing/2014/main" id="{958BDFA3-A919-4A41-A862-20A1D2C6B4A0}"/>
              </a:ext>
            </a:extLst>
          </p:cNvPr>
          <p:cNvSpPr>
            <a:spLocks noGrp="1"/>
          </p:cNvSpPr>
          <p:nvPr>
            <p:ph type="body" sz="quarter" idx="31" hasCustomPrompt="1"/>
          </p:nvPr>
        </p:nvSpPr>
        <p:spPr>
          <a:xfrm>
            <a:off x="271131" y="4640332"/>
            <a:ext cx="594614" cy="602838"/>
          </a:xfrm>
          <a:prstGeom prst="ellipse">
            <a:avLst/>
          </a:prstGeom>
        </p:spPr>
        <p:txBody>
          <a:bodyPr anchor="ctr"/>
          <a:lstStyle>
            <a:lvl1pPr algn="ctr">
              <a:defRPr sz="2800" b="1">
                <a:solidFill>
                  <a:schemeClr val="accent3"/>
                </a:solidFill>
                <a:latin typeface="+mj-lt"/>
              </a:defRPr>
            </a:lvl1pPr>
          </a:lstStyle>
          <a:p>
            <a:pPr lvl="0"/>
            <a:r>
              <a:rPr lang="en-US" dirty="0"/>
              <a:t>3</a:t>
            </a:r>
          </a:p>
        </p:txBody>
      </p:sp>
      <p:sp>
        <p:nvSpPr>
          <p:cNvPr id="40" name="Rectangle 39">
            <a:extLst>
              <a:ext uri="{FF2B5EF4-FFF2-40B4-BE49-F238E27FC236}">
                <a16:creationId xmlns:a16="http://schemas.microsoft.com/office/drawing/2014/main" id="{664C40A0-E7E0-4CCD-9DDB-2EBE3D25EA52}"/>
              </a:ext>
            </a:extLst>
          </p:cNvPr>
          <p:cNvSpPr/>
          <p:nvPr userDrawn="1"/>
        </p:nvSpPr>
        <p:spPr>
          <a:xfrm>
            <a:off x="5103238" y="1684974"/>
            <a:ext cx="3769631" cy="6028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60CB9567-3740-4F87-8CA1-9B4F990C2975}"/>
              </a:ext>
            </a:extLst>
          </p:cNvPr>
          <p:cNvSpPr/>
          <p:nvPr userDrawn="1"/>
        </p:nvSpPr>
        <p:spPr>
          <a:xfrm>
            <a:off x="4784852" y="1685085"/>
            <a:ext cx="603476" cy="603476"/>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3" name="Text Placeholder 2">
            <a:extLst>
              <a:ext uri="{FF2B5EF4-FFF2-40B4-BE49-F238E27FC236}">
                <a16:creationId xmlns:a16="http://schemas.microsoft.com/office/drawing/2014/main" id="{2DC8BB76-A881-4FAA-96FA-B116902DC16B}"/>
              </a:ext>
            </a:extLst>
          </p:cNvPr>
          <p:cNvSpPr>
            <a:spLocks noGrp="1"/>
          </p:cNvSpPr>
          <p:nvPr>
            <p:ph type="body" sz="quarter" idx="33"/>
          </p:nvPr>
        </p:nvSpPr>
        <p:spPr>
          <a:xfrm>
            <a:off x="5603212" y="1816531"/>
            <a:ext cx="3179121" cy="339725"/>
          </a:xfrm>
        </p:spPr>
        <p:txBody>
          <a:bodyPr lIns="91440" tIns="0" rIns="91440" bIns="0" anchor="ctr"/>
          <a:lstStyle>
            <a:lvl1pPr algn="l">
              <a:lnSpc>
                <a:spcPct val="90000"/>
              </a:lnSpc>
              <a:spcBef>
                <a:spcPts val="0"/>
              </a:spcBef>
              <a:defRPr sz="1400" b="1">
                <a:solidFill>
                  <a:schemeClr val="accent1"/>
                </a:solidFill>
                <a:latin typeface="+mj-lt"/>
              </a:defRPr>
            </a:lvl1pPr>
            <a:lvl2pPr marL="0" indent="0">
              <a:buNone/>
              <a:defRPr/>
            </a:lvl2pPr>
          </a:lstStyle>
          <a:p>
            <a:pPr lvl="0"/>
            <a:r>
              <a:rPr lang="en-US" dirty="0"/>
              <a:t>Edit Master text styles</a:t>
            </a:r>
          </a:p>
        </p:txBody>
      </p:sp>
      <p:sp>
        <p:nvSpPr>
          <p:cNvPr id="44" name="Text Placeholder 27">
            <a:extLst>
              <a:ext uri="{FF2B5EF4-FFF2-40B4-BE49-F238E27FC236}">
                <a16:creationId xmlns:a16="http://schemas.microsoft.com/office/drawing/2014/main" id="{EFA98A42-BDB2-4E9E-AEB5-ECE28084D987}"/>
              </a:ext>
            </a:extLst>
          </p:cNvPr>
          <p:cNvSpPr>
            <a:spLocks noGrp="1"/>
          </p:cNvSpPr>
          <p:nvPr>
            <p:ph type="body" sz="quarter" idx="34" hasCustomPrompt="1"/>
          </p:nvPr>
        </p:nvSpPr>
        <p:spPr>
          <a:xfrm>
            <a:off x="4789283" y="1684974"/>
            <a:ext cx="594614" cy="602838"/>
          </a:xfrm>
          <a:prstGeom prst="ellipse">
            <a:avLst/>
          </a:prstGeom>
        </p:spPr>
        <p:txBody>
          <a:bodyPr anchor="ctr"/>
          <a:lstStyle>
            <a:lvl1pPr algn="ctr">
              <a:defRPr sz="2800" b="1">
                <a:solidFill>
                  <a:schemeClr val="accent1"/>
                </a:solidFill>
                <a:latin typeface="+mj-lt"/>
              </a:defRPr>
            </a:lvl1pPr>
          </a:lstStyle>
          <a:p>
            <a:pPr lvl="0"/>
            <a:r>
              <a:rPr lang="en-US" dirty="0"/>
              <a:t>4</a:t>
            </a:r>
          </a:p>
        </p:txBody>
      </p:sp>
      <p:sp>
        <p:nvSpPr>
          <p:cNvPr id="45" name="Rectangle 44">
            <a:extLst>
              <a:ext uri="{FF2B5EF4-FFF2-40B4-BE49-F238E27FC236}">
                <a16:creationId xmlns:a16="http://schemas.microsoft.com/office/drawing/2014/main" id="{F8680647-6353-402E-833C-A55BA2195179}"/>
              </a:ext>
            </a:extLst>
          </p:cNvPr>
          <p:cNvSpPr/>
          <p:nvPr userDrawn="1"/>
        </p:nvSpPr>
        <p:spPr>
          <a:xfrm>
            <a:off x="5103238" y="3149600"/>
            <a:ext cx="3769631" cy="6028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460E2E0B-34F0-4186-B5CA-D98708142109}"/>
              </a:ext>
            </a:extLst>
          </p:cNvPr>
          <p:cNvSpPr/>
          <p:nvPr userDrawn="1"/>
        </p:nvSpPr>
        <p:spPr>
          <a:xfrm>
            <a:off x="4784852" y="3149711"/>
            <a:ext cx="603476" cy="603476"/>
          </a:xfrm>
          <a:prstGeom prst="ellipse">
            <a:avLst/>
          </a:prstGeom>
          <a:solidFill>
            <a:schemeClr val="bg1"/>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8" name="Text Placeholder 2">
            <a:extLst>
              <a:ext uri="{FF2B5EF4-FFF2-40B4-BE49-F238E27FC236}">
                <a16:creationId xmlns:a16="http://schemas.microsoft.com/office/drawing/2014/main" id="{94A1E566-8BA5-42ED-9840-4A889AD20747}"/>
              </a:ext>
            </a:extLst>
          </p:cNvPr>
          <p:cNvSpPr>
            <a:spLocks noGrp="1"/>
          </p:cNvSpPr>
          <p:nvPr>
            <p:ph type="body" sz="quarter" idx="36"/>
          </p:nvPr>
        </p:nvSpPr>
        <p:spPr>
          <a:xfrm>
            <a:off x="5603212" y="3281157"/>
            <a:ext cx="3179121" cy="339725"/>
          </a:xfrm>
        </p:spPr>
        <p:txBody>
          <a:bodyPr lIns="91440" tIns="0" rIns="91440" bIns="0" anchor="ctr"/>
          <a:lstStyle>
            <a:lvl1pPr algn="l">
              <a:lnSpc>
                <a:spcPct val="90000"/>
              </a:lnSpc>
              <a:spcBef>
                <a:spcPts val="0"/>
              </a:spcBef>
              <a:defRPr sz="1400" b="1">
                <a:solidFill>
                  <a:schemeClr val="accent2"/>
                </a:solidFill>
                <a:latin typeface="+mj-lt"/>
              </a:defRPr>
            </a:lvl1pPr>
            <a:lvl2pPr marL="0" indent="0">
              <a:buNone/>
              <a:defRPr/>
            </a:lvl2pPr>
          </a:lstStyle>
          <a:p>
            <a:pPr lvl="0"/>
            <a:r>
              <a:rPr lang="en-US" dirty="0"/>
              <a:t>Edit Master text styles</a:t>
            </a:r>
          </a:p>
        </p:txBody>
      </p:sp>
      <p:sp>
        <p:nvSpPr>
          <p:cNvPr id="49" name="Text Placeholder 27">
            <a:extLst>
              <a:ext uri="{FF2B5EF4-FFF2-40B4-BE49-F238E27FC236}">
                <a16:creationId xmlns:a16="http://schemas.microsoft.com/office/drawing/2014/main" id="{AC91B206-1EE0-492C-8DC0-710997C94C47}"/>
              </a:ext>
            </a:extLst>
          </p:cNvPr>
          <p:cNvSpPr>
            <a:spLocks noGrp="1"/>
          </p:cNvSpPr>
          <p:nvPr>
            <p:ph type="body" sz="quarter" idx="37" hasCustomPrompt="1"/>
          </p:nvPr>
        </p:nvSpPr>
        <p:spPr>
          <a:xfrm>
            <a:off x="4789283" y="3149600"/>
            <a:ext cx="594614" cy="602838"/>
          </a:xfrm>
          <a:prstGeom prst="ellipse">
            <a:avLst/>
          </a:prstGeom>
        </p:spPr>
        <p:txBody>
          <a:bodyPr anchor="ctr"/>
          <a:lstStyle>
            <a:lvl1pPr algn="ctr">
              <a:defRPr sz="2800" b="1">
                <a:solidFill>
                  <a:schemeClr val="accent2"/>
                </a:solidFill>
                <a:latin typeface="+mj-lt"/>
              </a:defRPr>
            </a:lvl1pPr>
          </a:lstStyle>
          <a:p>
            <a:pPr lvl="0"/>
            <a:r>
              <a:rPr lang="en-US" dirty="0"/>
              <a:t>5</a:t>
            </a:r>
          </a:p>
        </p:txBody>
      </p:sp>
      <p:sp>
        <p:nvSpPr>
          <p:cNvPr id="50" name="Rectangle 49">
            <a:extLst>
              <a:ext uri="{FF2B5EF4-FFF2-40B4-BE49-F238E27FC236}">
                <a16:creationId xmlns:a16="http://schemas.microsoft.com/office/drawing/2014/main" id="{230AF4D0-21A7-4E50-B163-7DEA42FC228B}"/>
              </a:ext>
            </a:extLst>
          </p:cNvPr>
          <p:cNvSpPr/>
          <p:nvPr userDrawn="1"/>
        </p:nvSpPr>
        <p:spPr>
          <a:xfrm>
            <a:off x="5103238" y="4640332"/>
            <a:ext cx="3769631" cy="6028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78BB79E1-A4EF-44BE-B147-B00F780C628A}"/>
              </a:ext>
            </a:extLst>
          </p:cNvPr>
          <p:cNvSpPr/>
          <p:nvPr userDrawn="1"/>
        </p:nvSpPr>
        <p:spPr>
          <a:xfrm>
            <a:off x="4784852" y="4640443"/>
            <a:ext cx="603476" cy="603476"/>
          </a:xfrm>
          <a:prstGeom prst="ellipse">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Text Placeholder 2">
            <a:extLst>
              <a:ext uri="{FF2B5EF4-FFF2-40B4-BE49-F238E27FC236}">
                <a16:creationId xmlns:a16="http://schemas.microsoft.com/office/drawing/2014/main" id="{8E9CBDDB-52B8-4269-AF9B-7A125075494B}"/>
              </a:ext>
            </a:extLst>
          </p:cNvPr>
          <p:cNvSpPr>
            <a:spLocks noGrp="1"/>
          </p:cNvSpPr>
          <p:nvPr>
            <p:ph type="body" sz="quarter" idx="39"/>
          </p:nvPr>
        </p:nvSpPr>
        <p:spPr>
          <a:xfrm>
            <a:off x="5603212" y="4771889"/>
            <a:ext cx="3179121" cy="339725"/>
          </a:xfrm>
        </p:spPr>
        <p:txBody>
          <a:bodyPr lIns="91440" tIns="0" rIns="91440" bIns="0" anchor="ctr"/>
          <a:lstStyle>
            <a:lvl1pPr algn="l">
              <a:lnSpc>
                <a:spcPct val="90000"/>
              </a:lnSpc>
              <a:spcBef>
                <a:spcPts val="0"/>
              </a:spcBef>
              <a:defRPr sz="1400" b="1">
                <a:solidFill>
                  <a:schemeClr val="accent3"/>
                </a:solidFill>
                <a:latin typeface="+mj-lt"/>
              </a:defRPr>
            </a:lvl1pPr>
            <a:lvl2pPr marL="0" indent="0">
              <a:buNone/>
              <a:defRPr/>
            </a:lvl2pPr>
          </a:lstStyle>
          <a:p>
            <a:pPr lvl="0"/>
            <a:r>
              <a:rPr lang="en-US" dirty="0"/>
              <a:t>Edit Master text styles</a:t>
            </a:r>
          </a:p>
        </p:txBody>
      </p:sp>
      <p:sp>
        <p:nvSpPr>
          <p:cNvPr id="54" name="Text Placeholder 27">
            <a:extLst>
              <a:ext uri="{FF2B5EF4-FFF2-40B4-BE49-F238E27FC236}">
                <a16:creationId xmlns:a16="http://schemas.microsoft.com/office/drawing/2014/main" id="{E57A7F50-1BB1-44D2-99D4-32AE1434C613}"/>
              </a:ext>
            </a:extLst>
          </p:cNvPr>
          <p:cNvSpPr>
            <a:spLocks noGrp="1"/>
          </p:cNvSpPr>
          <p:nvPr>
            <p:ph type="body" sz="quarter" idx="40" hasCustomPrompt="1"/>
          </p:nvPr>
        </p:nvSpPr>
        <p:spPr>
          <a:xfrm>
            <a:off x="4789283" y="4640332"/>
            <a:ext cx="594614" cy="602838"/>
          </a:xfrm>
          <a:prstGeom prst="ellipse">
            <a:avLst/>
          </a:prstGeom>
        </p:spPr>
        <p:txBody>
          <a:bodyPr anchor="ctr"/>
          <a:lstStyle>
            <a:lvl1pPr algn="ctr">
              <a:defRPr sz="2800" b="1">
                <a:solidFill>
                  <a:schemeClr val="accent3"/>
                </a:solidFill>
                <a:latin typeface="+mj-lt"/>
              </a:defRPr>
            </a:lvl1pPr>
          </a:lstStyle>
          <a:p>
            <a:pPr lvl="0"/>
            <a:r>
              <a:rPr lang="en-US" dirty="0"/>
              <a:t>6</a:t>
            </a:r>
          </a:p>
        </p:txBody>
      </p:sp>
    </p:spTree>
    <p:extLst>
      <p:ext uri="{BB962C8B-B14F-4D97-AF65-F5344CB8AC3E}">
        <p14:creationId xmlns:p14="http://schemas.microsoft.com/office/powerpoint/2010/main" val="3506672668"/>
      </p:ext>
    </p:extLst>
  </p:cSld>
  <p:clrMapOvr>
    <a:masterClrMapping/>
  </p:clrMapOvr>
  <p:extLst>
    <p:ext uri="{DCECCB84-F9BA-43D5-87BE-67443E8EF086}">
      <p15:sldGuideLst xmlns:p15="http://schemas.microsoft.com/office/powerpoint/2012/main">
        <p15:guide id="4" orient="horz" pos="390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3 Column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F698A-EE53-4FAA-87C2-5E9B8101D436}"/>
              </a:ext>
            </a:extLst>
          </p:cNvPr>
          <p:cNvSpPr>
            <a:spLocks noGrp="1"/>
          </p:cNvSpPr>
          <p:nvPr>
            <p:ph type="title"/>
          </p:nvPr>
        </p:nvSpPr>
        <p:spPr>
          <a:xfrm>
            <a:off x="266700" y="161535"/>
            <a:ext cx="8610600" cy="457589"/>
          </a:xfrm>
        </p:spPr>
        <p:txBody>
          <a:bodyPr/>
          <a:lstStyle>
            <a:lvl1pPr algn="l">
              <a:defRPr/>
            </a:lvl1pPr>
          </a:lstStyle>
          <a:p>
            <a:r>
              <a:rPr lang="en-US" dirty="0"/>
              <a:t>Click to edit Master title style</a:t>
            </a:r>
          </a:p>
        </p:txBody>
      </p:sp>
      <p:sp>
        <p:nvSpPr>
          <p:cNvPr id="22" name="Text Placeholder 2">
            <a:extLst>
              <a:ext uri="{FF2B5EF4-FFF2-40B4-BE49-F238E27FC236}">
                <a16:creationId xmlns:a16="http://schemas.microsoft.com/office/drawing/2014/main" id="{D59F5829-4F90-41A2-9A04-4C4A2C531A0A}"/>
              </a:ext>
            </a:extLst>
          </p:cNvPr>
          <p:cNvSpPr>
            <a:spLocks noGrp="1"/>
          </p:cNvSpPr>
          <p:nvPr userDrawn="1">
            <p:ph type="body" sz="quarter" idx="17"/>
          </p:nvPr>
        </p:nvSpPr>
        <p:spPr>
          <a:xfrm>
            <a:off x="263682" y="1613331"/>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3" name="Text Placeholder 2">
            <a:extLst>
              <a:ext uri="{FF2B5EF4-FFF2-40B4-BE49-F238E27FC236}">
                <a16:creationId xmlns:a16="http://schemas.microsoft.com/office/drawing/2014/main" id="{2AB27109-11E0-48EC-B21E-25F88E5F1251}"/>
              </a:ext>
            </a:extLst>
          </p:cNvPr>
          <p:cNvSpPr>
            <a:spLocks noGrp="1"/>
          </p:cNvSpPr>
          <p:nvPr userDrawn="1">
            <p:ph type="body" sz="quarter" idx="25"/>
          </p:nvPr>
        </p:nvSpPr>
        <p:spPr>
          <a:xfrm>
            <a:off x="266700" y="902453"/>
            <a:ext cx="8610599" cy="41366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2" name="Text Placeholder 2">
            <a:extLst>
              <a:ext uri="{FF2B5EF4-FFF2-40B4-BE49-F238E27FC236}">
                <a16:creationId xmlns:a16="http://schemas.microsoft.com/office/drawing/2014/main" id="{6EC52021-0353-4012-B3AB-FDEA22A3C4A4}"/>
              </a:ext>
            </a:extLst>
          </p:cNvPr>
          <p:cNvSpPr>
            <a:spLocks noGrp="1"/>
          </p:cNvSpPr>
          <p:nvPr>
            <p:ph type="body" sz="quarter" idx="27"/>
          </p:nvPr>
        </p:nvSpPr>
        <p:spPr>
          <a:xfrm>
            <a:off x="263682" y="2201150"/>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8" name="Text Placeholder 2">
            <a:extLst>
              <a:ext uri="{FF2B5EF4-FFF2-40B4-BE49-F238E27FC236}">
                <a16:creationId xmlns:a16="http://schemas.microsoft.com/office/drawing/2014/main" id="{1530546A-BBDD-4B89-B2D1-993C444E3868}"/>
              </a:ext>
            </a:extLst>
          </p:cNvPr>
          <p:cNvSpPr>
            <a:spLocks noGrp="1"/>
          </p:cNvSpPr>
          <p:nvPr>
            <p:ph type="body" sz="quarter" idx="30"/>
          </p:nvPr>
        </p:nvSpPr>
        <p:spPr>
          <a:xfrm>
            <a:off x="263682" y="2788969"/>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43" name="Text Placeholder 2">
            <a:extLst>
              <a:ext uri="{FF2B5EF4-FFF2-40B4-BE49-F238E27FC236}">
                <a16:creationId xmlns:a16="http://schemas.microsoft.com/office/drawing/2014/main" id="{2DC8BB76-A881-4FAA-96FA-B116902DC16B}"/>
              </a:ext>
            </a:extLst>
          </p:cNvPr>
          <p:cNvSpPr>
            <a:spLocks noGrp="1"/>
          </p:cNvSpPr>
          <p:nvPr>
            <p:ph type="body" sz="quarter" idx="33"/>
          </p:nvPr>
        </p:nvSpPr>
        <p:spPr>
          <a:xfrm>
            <a:off x="4781834" y="1613331"/>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48" name="Text Placeholder 2">
            <a:extLst>
              <a:ext uri="{FF2B5EF4-FFF2-40B4-BE49-F238E27FC236}">
                <a16:creationId xmlns:a16="http://schemas.microsoft.com/office/drawing/2014/main" id="{94A1E566-8BA5-42ED-9840-4A889AD20747}"/>
              </a:ext>
            </a:extLst>
          </p:cNvPr>
          <p:cNvSpPr>
            <a:spLocks noGrp="1"/>
          </p:cNvSpPr>
          <p:nvPr>
            <p:ph type="body" sz="quarter" idx="36"/>
          </p:nvPr>
        </p:nvSpPr>
        <p:spPr>
          <a:xfrm>
            <a:off x="4781834" y="2201150"/>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3" name="Text Placeholder 2">
            <a:extLst>
              <a:ext uri="{FF2B5EF4-FFF2-40B4-BE49-F238E27FC236}">
                <a16:creationId xmlns:a16="http://schemas.microsoft.com/office/drawing/2014/main" id="{8E9CBDDB-52B8-4269-AF9B-7A125075494B}"/>
              </a:ext>
            </a:extLst>
          </p:cNvPr>
          <p:cNvSpPr>
            <a:spLocks noGrp="1"/>
          </p:cNvSpPr>
          <p:nvPr>
            <p:ph type="body" sz="quarter" idx="39"/>
          </p:nvPr>
        </p:nvSpPr>
        <p:spPr>
          <a:xfrm>
            <a:off x="4781834" y="2788969"/>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42" name="Text Placeholder 2">
            <a:extLst>
              <a:ext uri="{FF2B5EF4-FFF2-40B4-BE49-F238E27FC236}">
                <a16:creationId xmlns:a16="http://schemas.microsoft.com/office/drawing/2014/main" id="{8E007901-D237-40D7-87ED-D59770B290C2}"/>
              </a:ext>
            </a:extLst>
          </p:cNvPr>
          <p:cNvSpPr>
            <a:spLocks noGrp="1"/>
          </p:cNvSpPr>
          <p:nvPr>
            <p:ph type="body" sz="quarter" idx="41"/>
          </p:nvPr>
        </p:nvSpPr>
        <p:spPr>
          <a:xfrm>
            <a:off x="263682" y="3376788"/>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8" name="Text Placeholder 2">
            <a:extLst>
              <a:ext uri="{FF2B5EF4-FFF2-40B4-BE49-F238E27FC236}">
                <a16:creationId xmlns:a16="http://schemas.microsoft.com/office/drawing/2014/main" id="{7DA0C6CE-3F1B-4367-9930-56FBC519649F}"/>
              </a:ext>
            </a:extLst>
          </p:cNvPr>
          <p:cNvSpPr>
            <a:spLocks noGrp="1"/>
          </p:cNvSpPr>
          <p:nvPr>
            <p:ph type="body" sz="quarter" idx="43"/>
          </p:nvPr>
        </p:nvSpPr>
        <p:spPr>
          <a:xfrm>
            <a:off x="263682" y="3964607"/>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64" name="Text Placeholder 2">
            <a:extLst>
              <a:ext uri="{FF2B5EF4-FFF2-40B4-BE49-F238E27FC236}">
                <a16:creationId xmlns:a16="http://schemas.microsoft.com/office/drawing/2014/main" id="{BA133338-2758-49D0-BCC2-1D62ED105BBD}"/>
              </a:ext>
            </a:extLst>
          </p:cNvPr>
          <p:cNvSpPr>
            <a:spLocks noGrp="1"/>
          </p:cNvSpPr>
          <p:nvPr>
            <p:ph type="body" sz="quarter" idx="45"/>
          </p:nvPr>
        </p:nvSpPr>
        <p:spPr>
          <a:xfrm>
            <a:off x="263682" y="4552426"/>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67" name="Text Placeholder 2">
            <a:extLst>
              <a:ext uri="{FF2B5EF4-FFF2-40B4-BE49-F238E27FC236}">
                <a16:creationId xmlns:a16="http://schemas.microsoft.com/office/drawing/2014/main" id="{169AEE2B-82EF-458F-BF8B-33DE6E172F21}"/>
              </a:ext>
            </a:extLst>
          </p:cNvPr>
          <p:cNvSpPr>
            <a:spLocks noGrp="1"/>
          </p:cNvSpPr>
          <p:nvPr>
            <p:ph type="body" sz="quarter" idx="47"/>
          </p:nvPr>
        </p:nvSpPr>
        <p:spPr>
          <a:xfrm>
            <a:off x="4781834" y="3376788"/>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0" name="Text Placeholder 2">
            <a:extLst>
              <a:ext uri="{FF2B5EF4-FFF2-40B4-BE49-F238E27FC236}">
                <a16:creationId xmlns:a16="http://schemas.microsoft.com/office/drawing/2014/main" id="{0F02C6B3-9ADD-4A8C-B4DC-0E2369678F77}"/>
              </a:ext>
            </a:extLst>
          </p:cNvPr>
          <p:cNvSpPr>
            <a:spLocks noGrp="1"/>
          </p:cNvSpPr>
          <p:nvPr>
            <p:ph type="body" sz="quarter" idx="49"/>
          </p:nvPr>
        </p:nvSpPr>
        <p:spPr>
          <a:xfrm>
            <a:off x="4781834" y="3964607"/>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3" name="Text Placeholder 2">
            <a:extLst>
              <a:ext uri="{FF2B5EF4-FFF2-40B4-BE49-F238E27FC236}">
                <a16:creationId xmlns:a16="http://schemas.microsoft.com/office/drawing/2014/main" id="{59DEE9A0-4306-4875-B902-E5D1D735E3A4}"/>
              </a:ext>
            </a:extLst>
          </p:cNvPr>
          <p:cNvSpPr>
            <a:spLocks noGrp="1"/>
          </p:cNvSpPr>
          <p:nvPr>
            <p:ph type="body" sz="quarter" idx="51"/>
          </p:nvPr>
        </p:nvSpPr>
        <p:spPr>
          <a:xfrm>
            <a:off x="4781834" y="4552426"/>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6" name="Text Placeholder 2">
            <a:extLst>
              <a:ext uri="{FF2B5EF4-FFF2-40B4-BE49-F238E27FC236}">
                <a16:creationId xmlns:a16="http://schemas.microsoft.com/office/drawing/2014/main" id="{9C3B966D-4DE1-4B93-9EC7-BA3B622ACAD3}"/>
              </a:ext>
            </a:extLst>
          </p:cNvPr>
          <p:cNvSpPr>
            <a:spLocks noGrp="1"/>
          </p:cNvSpPr>
          <p:nvPr>
            <p:ph type="body" sz="quarter" idx="53"/>
          </p:nvPr>
        </p:nvSpPr>
        <p:spPr>
          <a:xfrm>
            <a:off x="263682" y="5140245"/>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9" name="Text Placeholder 2">
            <a:extLst>
              <a:ext uri="{FF2B5EF4-FFF2-40B4-BE49-F238E27FC236}">
                <a16:creationId xmlns:a16="http://schemas.microsoft.com/office/drawing/2014/main" id="{4396BC9F-AC74-4BB0-A2C5-7F2F06806C91}"/>
              </a:ext>
            </a:extLst>
          </p:cNvPr>
          <p:cNvSpPr>
            <a:spLocks noGrp="1"/>
          </p:cNvSpPr>
          <p:nvPr>
            <p:ph type="body" sz="quarter" idx="55"/>
          </p:nvPr>
        </p:nvSpPr>
        <p:spPr>
          <a:xfrm>
            <a:off x="263682" y="5728059"/>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82" name="Text Placeholder 2">
            <a:extLst>
              <a:ext uri="{FF2B5EF4-FFF2-40B4-BE49-F238E27FC236}">
                <a16:creationId xmlns:a16="http://schemas.microsoft.com/office/drawing/2014/main" id="{01AEF159-3A94-4E34-94D4-5791BBFE3D81}"/>
              </a:ext>
            </a:extLst>
          </p:cNvPr>
          <p:cNvSpPr>
            <a:spLocks noGrp="1"/>
          </p:cNvSpPr>
          <p:nvPr>
            <p:ph type="body" sz="quarter" idx="57"/>
          </p:nvPr>
        </p:nvSpPr>
        <p:spPr>
          <a:xfrm>
            <a:off x="4781834" y="5140245"/>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85" name="Text Placeholder 2">
            <a:extLst>
              <a:ext uri="{FF2B5EF4-FFF2-40B4-BE49-F238E27FC236}">
                <a16:creationId xmlns:a16="http://schemas.microsoft.com/office/drawing/2014/main" id="{5ACA31AC-2FA7-48AB-A689-1CFBE9099344}"/>
              </a:ext>
            </a:extLst>
          </p:cNvPr>
          <p:cNvSpPr>
            <a:spLocks noGrp="1"/>
          </p:cNvSpPr>
          <p:nvPr>
            <p:ph type="body" sz="quarter" idx="59"/>
          </p:nvPr>
        </p:nvSpPr>
        <p:spPr>
          <a:xfrm>
            <a:off x="4781834" y="5728058"/>
            <a:ext cx="400050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grpSp>
        <p:nvGrpSpPr>
          <p:cNvPr id="2" name="Group 1">
            <a:extLst>
              <a:ext uri="{FF2B5EF4-FFF2-40B4-BE49-F238E27FC236}">
                <a16:creationId xmlns:a16="http://schemas.microsoft.com/office/drawing/2014/main" id="{4A4BEF35-3684-44C2-82B4-DA97EC50AC41}"/>
              </a:ext>
            </a:extLst>
          </p:cNvPr>
          <p:cNvGrpSpPr/>
          <p:nvPr userDrawn="1"/>
        </p:nvGrpSpPr>
        <p:grpSpPr>
          <a:xfrm>
            <a:off x="266700" y="2077103"/>
            <a:ext cx="4000500" cy="3526914"/>
            <a:chOff x="911098" y="2077103"/>
            <a:chExt cx="3356102" cy="3526914"/>
          </a:xfrm>
        </p:grpSpPr>
        <p:cxnSp>
          <p:nvCxnSpPr>
            <p:cNvPr id="5" name="Straight Connector 4">
              <a:extLst>
                <a:ext uri="{FF2B5EF4-FFF2-40B4-BE49-F238E27FC236}">
                  <a16:creationId xmlns:a16="http://schemas.microsoft.com/office/drawing/2014/main" id="{6EB236E7-8A3B-43BD-9F43-F91BEE06FB6E}"/>
                </a:ext>
              </a:extLst>
            </p:cNvPr>
            <p:cNvCxnSpPr/>
            <p:nvPr userDrawn="1"/>
          </p:nvCxnSpPr>
          <p:spPr>
            <a:xfrm>
              <a:off x="911098" y="2077103"/>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3EA5644-2E3E-42C8-8E41-878A996C58AF}"/>
                </a:ext>
              </a:extLst>
            </p:cNvPr>
            <p:cNvCxnSpPr/>
            <p:nvPr userDrawn="1"/>
          </p:nvCxnSpPr>
          <p:spPr>
            <a:xfrm>
              <a:off x="911098" y="2664922"/>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26D8510-8948-4072-AAF9-1FDC785CE3DE}"/>
                </a:ext>
              </a:extLst>
            </p:cNvPr>
            <p:cNvCxnSpPr/>
            <p:nvPr userDrawn="1"/>
          </p:nvCxnSpPr>
          <p:spPr>
            <a:xfrm>
              <a:off x="911098" y="3252741"/>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0B0C417-DDFC-43FA-8240-6E4B1E3B2C11}"/>
                </a:ext>
              </a:extLst>
            </p:cNvPr>
            <p:cNvCxnSpPr/>
            <p:nvPr userDrawn="1"/>
          </p:nvCxnSpPr>
          <p:spPr>
            <a:xfrm>
              <a:off x="911098" y="3840560"/>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0D09C56-24EA-44F1-8B28-7E6CE24D4720}"/>
                </a:ext>
              </a:extLst>
            </p:cNvPr>
            <p:cNvCxnSpPr/>
            <p:nvPr userDrawn="1"/>
          </p:nvCxnSpPr>
          <p:spPr>
            <a:xfrm>
              <a:off x="911098" y="4428379"/>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4CF85E-E42A-4C00-9B93-9540E0EE042E}"/>
                </a:ext>
              </a:extLst>
            </p:cNvPr>
            <p:cNvCxnSpPr/>
            <p:nvPr userDrawn="1"/>
          </p:nvCxnSpPr>
          <p:spPr>
            <a:xfrm>
              <a:off x="911098" y="5016198"/>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399F50-9A38-4803-BAF5-31C4224150AF}"/>
                </a:ext>
              </a:extLst>
            </p:cNvPr>
            <p:cNvCxnSpPr/>
            <p:nvPr userDrawn="1"/>
          </p:nvCxnSpPr>
          <p:spPr>
            <a:xfrm>
              <a:off x="911098" y="5604017"/>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C7DB1D80-D462-41C0-B564-C17C93A96FC2}"/>
              </a:ext>
            </a:extLst>
          </p:cNvPr>
          <p:cNvGrpSpPr/>
          <p:nvPr userDrawn="1"/>
        </p:nvGrpSpPr>
        <p:grpSpPr>
          <a:xfrm>
            <a:off x="4781834" y="2077103"/>
            <a:ext cx="4000500" cy="3526914"/>
            <a:chOff x="911098" y="2077103"/>
            <a:chExt cx="3356102" cy="3526914"/>
          </a:xfrm>
        </p:grpSpPr>
        <p:cxnSp>
          <p:nvCxnSpPr>
            <p:cNvPr id="52" name="Straight Connector 51">
              <a:extLst>
                <a:ext uri="{FF2B5EF4-FFF2-40B4-BE49-F238E27FC236}">
                  <a16:creationId xmlns:a16="http://schemas.microsoft.com/office/drawing/2014/main" id="{26DD5433-E6D4-452B-9570-329F8728DDE7}"/>
                </a:ext>
              </a:extLst>
            </p:cNvPr>
            <p:cNvCxnSpPr/>
            <p:nvPr userDrawn="1"/>
          </p:nvCxnSpPr>
          <p:spPr>
            <a:xfrm>
              <a:off x="911098" y="2077103"/>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7B5DFFC-E1AF-4581-B6AB-56C5565FBC6B}"/>
                </a:ext>
              </a:extLst>
            </p:cNvPr>
            <p:cNvCxnSpPr/>
            <p:nvPr userDrawn="1"/>
          </p:nvCxnSpPr>
          <p:spPr>
            <a:xfrm>
              <a:off x="911098" y="2664922"/>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17F681F-09DE-4B91-8C34-782F60C16751}"/>
                </a:ext>
              </a:extLst>
            </p:cNvPr>
            <p:cNvCxnSpPr/>
            <p:nvPr userDrawn="1"/>
          </p:nvCxnSpPr>
          <p:spPr>
            <a:xfrm>
              <a:off x="911098" y="3252741"/>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FB0AB4C-9C9D-4E80-85C3-157EC7DB97CE}"/>
                </a:ext>
              </a:extLst>
            </p:cNvPr>
            <p:cNvCxnSpPr/>
            <p:nvPr userDrawn="1"/>
          </p:nvCxnSpPr>
          <p:spPr>
            <a:xfrm>
              <a:off x="911098" y="3840560"/>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A60F845-BE38-4A48-BFDD-BC58C0F09334}"/>
                </a:ext>
              </a:extLst>
            </p:cNvPr>
            <p:cNvCxnSpPr/>
            <p:nvPr userDrawn="1"/>
          </p:nvCxnSpPr>
          <p:spPr>
            <a:xfrm>
              <a:off x="911098" y="4428379"/>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620D2B0-2B70-4BEF-9D32-D286B466B4E5}"/>
                </a:ext>
              </a:extLst>
            </p:cNvPr>
            <p:cNvCxnSpPr/>
            <p:nvPr userDrawn="1"/>
          </p:nvCxnSpPr>
          <p:spPr>
            <a:xfrm>
              <a:off x="911098" y="5016198"/>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8D8A0FF-25C9-4F78-A4B5-2345B343C3C5}"/>
                </a:ext>
              </a:extLst>
            </p:cNvPr>
            <p:cNvCxnSpPr/>
            <p:nvPr userDrawn="1"/>
          </p:nvCxnSpPr>
          <p:spPr>
            <a:xfrm>
              <a:off x="911098" y="5604017"/>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731495"/>
      </p:ext>
    </p:extLst>
  </p:cSld>
  <p:clrMapOvr>
    <a:masterClrMapping/>
  </p:clrMapOvr>
  <p:extLst>
    <p:ext uri="{DCECCB84-F9BA-43D5-87BE-67443E8EF086}">
      <p15:sldGuideLst xmlns:p15="http://schemas.microsoft.com/office/powerpoint/2012/main">
        <p15:guide id="4" orient="horz" pos="390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3 Column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F698A-EE53-4FAA-87C2-5E9B8101D436}"/>
              </a:ext>
            </a:extLst>
          </p:cNvPr>
          <p:cNvSpPr>
            <a:spLocks noGrp="1"/>
          </p:cNvSpPr>
          <p:nvPr>
            <p:ph type="title"/>
          </p:nvPr>
        </p:nvSpPr>
        <p:spPr>
          <a:xfrm>
            <a:off x="266700" y="161535"/>
            <a:ext cx="8610600" cy="457589"/>
          </a:xfrm>
        </p:spPr>
        <p:txBody>
          <a:bodyPr/>
          <a:lstStyle>
            <a:lvl1pPr algn="l">
              <a:defRPr/>
            </a:lvl1pPr>
          </a:lstStyle>
          <a:p>
            <a:r>
              <a:rPr lang="en-US" dirty="0"/>
              <a:t>Click to edit Master title style</a:t>
            </a:r>
          </a:p>
        </p:txBody>
      </p:sp>
      <p:sp>
        <p:nvSpPr>
          <p:cNvPr id="22" name="Text Placeholder 2">
            <a:extLst>
              <a:ext uri="{FF2B5EF4-FFF2-40B4-BE49-F238E27FC236}">
                <a16:creationId xmlns:a16="http://schemas.microsoft.com/office/drawing/2014/main" id="{D59F5829-4F90-41A2-9A04-4C4A2C531A0A}"/>
              </a:ext>
            </a:extLst>
          </p:cNvPr>
          <p:cNvSpPr>
            <a:spLocks noGrp="1"/>
          </p:cNvSpPr>
          <p:nvPr userDrawn="1">
            <p:ph type="body" sz="quarter" idx="17"/>
          </p:nvPr>
        </p:nvSpPr>
        <p:spPr>
          <a:xfrm>
            <a:off x="263682" y="1613331"/>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3" name="Text Placeholder 2">
            <a:extLst>
              <a:ext uri="{FF2B5EF4-FFF2-40B4-BE49-F238E27FC236}">
                <a16:creationId xmlns:a16="http://schemas.microsoft.com/office/drawing/2014/main" id="{2AB27109-11E0-48EC-B21E-25F88E5F1251}"/>
              </a:ext>
            </a:extLst>
          </p:cNvPr>
          <p:cNvSpPr>
            <a:spLocks noGrp="1"/>
          </p:cNvSpPr>
          <p:nvPr userDrawn="1">
            <p:ph type="body" sz="quarter" idx="25"/>
          </p:nvPr>
        </p:nvSpPr>
        <p:spPr>
          <a:xfrm>
            <a:off x="266700" y="902453"/>
            <a:ext cx="8610599" cy="41366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2" name="Text Placeholder 2">
            <a:extLst>
              <a:ext uri="{FF2B5EF4-FFF2-40B4-BE49-F238E27FC236}">
                <a16:creationId xmlns:a16="http://schemas.microsoft.com/office/drawing/2014/main" id="{6EC52021-0353-4012-B3AB-FDEA22A3C4A4}"/>
              </a:ext>
            </a:extLst>
          </p:cNvPr>
          <p:cNvSpPr>
            <a:spLocks noGrp="1"/>
          </p:cNvSpPr>
          <p:nvPr>
            <p:ph type="body" sz="quarter" idx="27"/>
          </p:nvPr>
        </p:nvSpPr>
        <p:spPr>
          <a:xfrm>
            <a:off x="263682" y="2201150"/>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8" name="Text Placeholder 2">
            <a:extLst>
              <a:ext uri="{FF2B5EF4-FFF2-40B4-BE49-F238E27FC236}">
                <a16:creationId xmlns:a16="http://schemas.microsoft.com/office/drawing/2014/main" id="{1530546A-BBDD-4B89-B2D1-993C444E3868}"/>
              </a:ext>
            </a:extLst>
          </p:cNvPr>
          <p:cNvSpPr>
            <a:spLocks noGrp="1"/>
          </p:cNvSpPr>
          <p:nvPr>
            <p:ph type="body" sz="quarter" idx="30"/>
          </p:nvPr>
        </p:nvSpPr>
        <p:spPr>
          <a:xfrm>
            <a:off x="263682" y="2788969"/>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43" name="Text Placeholder 2">
            <a:extLst>
              <a:ext uri="{FF2B5EF4-FFF2-40B4-BE49-F238E27FC236}">
                <a16:creationId xmlns:a16="http://schemas.microsoft.com/office/drawing/2014/main" id="{2DC8BB76-A881-4FAA-96FA-B116902DC16B}"/>
              </a:ext>
            </a:extLst>
          </p:cNvPr>
          <p:cNvSpPr>
            <a:spLocks noGrp="1"/>
          </p:cNvSpPr>
          <p:nvPr>
            <p:ph type="body" sz="quarter" idx="33"/>
          </p:nvPr>
        </p:nvSpPr>
        <p:spPr>
          <a:xfrm>
            <a:off x="4781834" y="1613331"/>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48" name="Text Placeholder 2">
            <a:extLst>
              <a:ext uri="{FF2B5EF4-FFF2-40B4-BE49-F238E27FC236}">
                <a16:creationId xmlns:a16="http://schemas.microsoft.com/office/drawing/2014/main" id="{94A1E566-8BA5-42ED-9840-4A889AD20747}"/>
              </a:ext>
            </a:extLst>
          </p:cNvPr>
          <p:cNvSpPr>
            <a:spLocks noGrp="1"/>
          </p:cNvSpPr>
          <p:nvPr>
            <p:ph type="body" sz="quarter" idx="36"/>
          </p:nvPr>
        </p:nvSpPr>
        <p:spPr>
          <a:xfrm>
            <a:off x="4781834" y="2201150"/>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3" name="Text Placeholder 2">
            <a:extLst>
              <a:ext uri="{FF2B5EF4-FFF2-40B4-BE49-F238E27FC236}">
                <a16:creationId xmlns:a16="http://schemas.microsoft.com/office/drawing/2014/main" id="{8E9CBDDB-52B8-4269-AF9B-7A125075494B}"/>
              </a:ext>
            </a:extLst>
          </p:cNvPr>
          <p:cNvSpPr>
            <a:spLocks noGrp="1"/>
          </p:cNvSpPr>
          <p:nvPr>
            <p:ph type="body" sz="quarter" idx="39"/>
          </p:nvPr>
        </p:nvSpPr>
        <p:spPr>
          <a:xfrm>
            <a:off x="4781834" y="2788969"/>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42" name="Text Placeholder 2">
            <a:extLst>
              <a:ext uri="{FF2B5EF4-FFF2-40B4-BE49-F238E27FC236}">
                <a16:creationId xmlns:a16="http://schemas.microsoft.com/office/drawing/2014/main" id="{8E007901-D237-40D7-87ED-D59770B290C2}"/>
              </a:ext>
            </a:extLst>
          </p:cNvPr>
          <p:cNvSpPr>
            <a:spLocks noGrp="1"/>
          </p:cNvSpPr>
          <p:nvPr>
            <p:ph type="body" sz="quarter" idx="41"/>
          </p:nvPr>
        </p:nvSpPr>
        <p:spPr>
          <a:xfrm>
            <a:off x="263682" y="3376788"/>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8" name="Text Placeholder 2">
            <a:extLst>
              <a:ext uri="{FF2B5EF4-FFF2-40B4-BE49-F238E27FC236}">
                <a16:creationId xmlns:a16="http://schemas.microsoft.com/office/drawing/2014/main" id="{7DA0C6CE-3F1B-4367-9930-56FBC519649F}"/>
              </a:ext>
            </a:extLst>
          </p:cNvPr>
          <p:cNvSpPr>
            <a:spLocks noGrp="1"/>
          </p:cNvSpPr>
          <p:nvPr>
            <p:ph type="body" sz="quarter" idx="43"/>
          </p:nvPr>
        </p:nvSpPr>
        <p:spPr>
          <a:xfrm>
            <a:off x="263682" y="3964607"/>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64" name="Text Placeholder 2">
            <a:extLst>
              <a:ext uri="{FF2B5EF4-FFF2-40B4-BE49-F238E27FC236}">
                <a16:creationId xmlns:a16="http://schemas.microsoft.com/office/drawing/2014/main" id="{BA133338-2758-49D0-BCC2-1D62ED105BBD}"/>
              </a:ext>
            </a:extLst>
          </p:cNvPr>
          <p:cNvSpPr>
            <a:spLocks noGrp="1"/>
          </p:cNvSpPr>
          <p:nvPr>
            <p:ph type="body" sz="quarter" idx="45"/>
          </p:nvPr>
        </p:nvSpPr>
        <p:spPr>
          <a:xfrm>
            <a:off x="263682" y="4552426"/>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67" name="Text Placeholder 2">
            <a:extLst>
              <a:ext uri="{FF2B5EF4-FFF2-40B4-BE49-F238E27FC236}">
                <a16:creationId xmlns:a16="http://schemas.microsoft.com/office/drawing/2014/main" id="{169AEE2B-82EF-458F-BF8B-33DE6E172F21}"/>
              </a:ext>
            </a:extLst>
          </p:cNvPr>
          <p:cNvSpPr>
            <a:spLocks noGrp="1"/>
          </p:cNvSpPr>
          <p:nvPr>
            <p:ph type="body" sz="quarter" idx="47"/>
          </p:nvPr>
        </p:nvSpPr>
        <p:spPr>
          <a:xfrm>
            <a:off x="4781834" y="3376788"/>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0" name="Text Placeholder 2">
            <a:extLst>
              <a:ext uri="{FF2B5EF4-FFF2-40B4-BE49-F238E27FC236}">
                <a16:creationId xmlns:a16="http://schemas.microsoft.com/office/drawing/2014/main" id="{0F02C6B3-9ADD-4A8C-B4DC-0E2369678F77}"/>
              </a:ext>
            </a:extLst>
          </p:cNvPr>
          <p:cNvSpPr>
            <a:spLocks noGrp="1"/>
          </p:cNvSpPr>
          <p:nvPr>
            <p:ph type="body" sz="quarter" idx="49"/>
          </p:nvPr>
        </p:nvSpPr>
        <p:spPr>
          <a:xfrm>
            <a:off x="4781834" y="3964607"/>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3" name="Text Placeholder 2">
            <a:extLst>
              <a:ext uri="{FF2B5EF4-FFF2-40B4-BE49-F238E27FC236}">
                <a16:creationId xmlns:a16="http://schemas.microsoft.com/office/drawing/2014/main" id="{59DEE9A0-4306-4875-B902-E5D1D735E3A4}"/>
              </a:ext>
            </a:extLst>
          </p:cNvPr>
          <p:cNvSpPr>
            <a:spLocks noGrp="1"/>
          </p:cNvSpPr>
          <p:nvPr>
            <p:ph type="body" sz="quarter" idx="51"/>
          </p:nvPr>
        </p:nvSpPr>
        <p:spPr>
          <a:xfrm>
            <a:off x="4781834" y="4552426"/>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6" name="Text Placeholder 2">
            <a:extLst>
              <a:ext uri="{FF2B5EF4-FFF2-40B4-BE49-F238E27FC236}">
                <a16:creationId xmlns:a16="http://schemas.microsoft.com/office/drawing/2014/main" id="{9C3B966D-4DE1-4B93-9EC7-BA3B622ACAD3}"/>
              </a:ext>
            </a:extLst>
          </p:cNvPr>
          <p:cNvSpPr>
            <a:spLocks noGrp="1"/>
          </p:cNvSpPr>
          <p:nvPr>
            <p:ph type="body" sz="quarter" idx="53"/>
          </p:nvPr>
        </p:nvSpPr>
        <p:spPr>
          <a:xfrm>
            <a:off x="263682" y="5140245"/>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9" name="Text Placeholder 2">
            <a:extLst>
              <a:ext uri="{FF2B5EF4-FFF2-40B4-BE49-F238E27FC236}">
                <a16:creationId xmlns:a16="http://schemas.microsoft.com/office/drawing/2014/main" id="{4396BC9F-AC74-4BB0-A2C5-7F2F06806C91}"/>
              </a:ext>
            </a:extLst>
          </p:cNvPr>
          <p:cNvSpPr>
            <a:spLocks noGrp="1"/>
          </p:cNvSpPr>
          <p:nvPr>
            <p:ph type="body" sz="quarter" idx="55"/>
          </p:nvPr>
        </p:nvSpPr>
        <p:spPr>
          <a:xfrm>
            <a:off x="263682" y="5728059"/>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82" name="Text Placeholder 2">
            <a:extLst>
              <a:ext uri="{FF2B5EF4-FFF2-40B4-BE49-F238E27FC236}">
                <a16:creationId xmlns:a16="http://schemas.microsoft.com/office/drawing/2014/main" id="{01AEF159-3A94-4E34-94D4-5791BBFE3D81}"/>
              </a:ext>
            </a:extLst>
          </p:cNvPr>
          <p:cNvSpPr>
            <a:spLocks noGrp="1"/>
          </p:cNvSpPr>
          <p:nvPr>
            <p:ph type="body" sz="quarter" idx="57"/>
          </p:nvPr>
        </p:nvSpPr>
        <p:spPr>
          <a:xfrm>
            <a:off x="4781834" y="5140245"/>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85" name="Text Placeholder 2">
            <a:extLst>
              <a:ext uri="{FF2B5EF4-FFF2-40B4-BE49-F238E27FC236}">
                <a16:creationId xmlns:a16="http://schemas.microsoft.com/office/drawing/2014/main" id="{5ACA31AC-2FA7-48AB-A689-1CFBE9099344}"/>
              </a:ext>
            </a:extLst>
          </p:cNvPr>
          <p:cNvSpPr>
            <a:spLocks noGrp="1"/>
          </p:cNvSpPr>
          <p:nvPr>
            <p:ph type="body" sz="quarter" idx="59"/>
          </p:nvPr>
        </p:nvSpPr>
        <p:spPr>
          <a:xfrm>
            <a:off x="4781834" y="5728058"/>
            <a:ext cx="338204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grpSp>
        <p:nvGrpSpPr>
          <p:cNvPr id="2" name="Group 1">
            <a:extLst>
              <a:ext uri="{FF2B5EF4-FFF2-40B4-BE49-F238E27FC236}">
                <a16:creationId xmlns:a16="http://schemas.microsoft.com/office/drawing/2014/main" id="{4A4BEF35-3684-44C2-82B4-DA97EC50AC41}"/>
              </a:ext>
            </a:extLst>
          </p:cNvPr>
          <p:cNvGrpSpPr/>
          <p:nvPr userDrawn="1"/>
        </p:nvGrpSpPr>
        <p:grpSpPr>
          <a:xfrm>
            <a:off x="266700" y="2077103"/>
            <a:ext cx="4000500" cy="3526914"/>
            <a:chOff x="911098" y="2077103"/>
            <a:chExt cx="3356102" cy="3526914"/>
          </a:xfrm>
        </p:grpSpPr>
        <p:cxnSp>
          <p:nvCxnSpPr>
            <p:cNvPr id="5" name="Straight Connector 4">
              <a:extLst>
                <a:ext uri="{FF2B5EF4-FFF2-40B4-BE49-F238E27FC236}">
                  <a16:creationId xmlns:a16="http://schemas.microsoft.com/office/drawing/2014/main" id="{6EB236E7-8A3B-43BD-9F43-F91BEE06FB6E}"/>
                </a:ext>
              </a:extLst>
            </p:cNvPr>
            <p:cNvCxnSpPr/>
            <p:nvPr userDrawn="1"/>
          </p:nvCxnSpPr>
          <p:spPr>
            <a:xfrm>
              <a:off x="911098" y="2077103"/>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3EA5644-2E3E-42C8-8E41-878A996C58AF}"/>
                </a:ext>
              </a:extLst>
            </p:cNvPr>
            <p:cNvCxnSpPr/>
            <p:nvPr userDrawn="1"/>
          </p:nvCxnSpPr>
          <p:spPr>
            <a:xfrm>
              <a:off x="911098" y="2664922"/>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26D8510-8948-4072-AAF9-1FDC785CE3DE}"/>
                </a:ext>
              </a:extLst>
            </p:cNvPr>
            <p:cNvCxnSpPr/>
            <p:nvPr userDrawn="1"/>
          </p:nvCxnSpPr>
          <p:spPr>
            <a:xfrm>
              <a:off x="911098" y="3252741"/>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0B0C417-DDFC-43FA-8240-6E4B1E3B2C11}"/>
                </a:ext>
              </a:extLst>
            </p:cNvPr>
            <p:cNvCxnSpPr/>
            <p:nvPr userDrawn="1"/>
          </p:nvCxnSpPr>
          <p:spPr>
            <a:xfrm>
              <a:off x="911098" y="3840560"/>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0D09C56-24EA-44F1-8B28-7E6CE24D4720}"/>
                </a:ext>
              </a:extLst>
            </p:cNvPr>
            <p:cNvCxnSpPr/>
            <p:nvPr userDrawn="1"/>
          </p:nvCxnSpPr>
          <p:spPr>
            <a:xfrm>
              <a:off x="911098" y="4428379"/>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4CF85E-E42A-4C00-9B93-9540E0EE042E}"/>
                </a:ext>
              </a:extLst>
            </p:cNvPr>
            <p:cNvCxnSpPr/>
            <p:nvPr userDrawn="1"/>
          </p:nvCxnSpPr>
          <p:spPr>
            <a:xfrm>
              <a:off x="911098" y="5016198"/>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399F50-9A38-4803-BAF5-31C4224150AF}"/>
                </a:ext>
              </a:extLst>
            </p:cNvPr>
            <p:cNvCxnSpPr/>
            <p:nvPr userDrawn="1"/>
          </p:nvCxnSpPr>
          <p:spPr>
            <a:xfrm>
              <a:off x="911098" y="5604017"/>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C7DB1D80-D462-41C0-B564-C17C93A96FC2}"/>
              </a:ext>
            </a:extLst>
          </p:cNvPr>
          <p:cNvGrpSpPr/>
          <p:nvPr userDrawn="1"/>
        </p:nvGrpSpPr>
        <p:grpSpPr>
          <a:xfrm>
            <a:off x="4781834" y="2077103"/>
            <a:ext cx="4000500" cy="3526914"/>
            <a:chOff x="911098" y="2077103"/>
            <a:chExt cx="3356102" cy="3526914"/>
          </a:xfrm>
        </p:grpSpPr>
        <p:cxnSp>
          <p:nvCxnSpPr>
            <p:cNvPr id="52" name="Straight Connector 51">
              <a:extLst>
                <a:ext uri="{FF2B5EF4-FFF2-40B4-BE49-F238E27FC236}">
                  <a16:creationId xmlns:a16="http://schemas.microsoft.com/office/drawing/2014/main" id="{26DD5433-E6D4-452B-9570-329F8728DDE7}"/>
                </a:ext>
              </a:extLst>
            </p:cNvPr>
            <p:cNvCxnSpPr/>
            <p:nvPr userDrawn="1"/>
          </p:nvCxnSpPr>
          <p:spPr>
            <a:xfrm>
              <a:off x="911098" y="2077103"/>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7B5DFFC-E1AF-4581-B6AB-56C5565FBC6B}"/>
                </a:ext>
              </a:extLst>
            </p:cNvPr>
            <p:cNvCxnSpPr/>
            <p:nvPr userDrawn="1"/>
          </p:nvCxnSpPr>
          <p:spPr>
            <a:xfrm>
              <a:off x="911098" y="2664922"/>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17F681F-09DE-4B91-8C34-782F60C16751}"/>
                </a:ext>
              </a:extLst>
            </p:cNvPr>
            <p:cNvCxnSpPr/>
            <p:nvPr userDrawn="1"/>
          </p:nvCxnSpPr>
          <p:spPr>
            <a:xfrm>
              <a:off x="911098" y="3252741"/>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FB0AB4C-9C9D-4E80-85C3-157EC7DB97CE}"/>
                </a:ext>
              </a:extLst>
            </p:cNvPr>
            <p:cNvCxnSpPr/>
            <p:nvPr userDrawn="1"/>
          </p:nvCxnSpPr>
          <p:spPr>
            <a:xfrm>
              <a:off x="911098" y="3840560"/>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A60F845-BE38-4A48-BFDD-BC58C0F09334}"/>
                </a:ext>
              </a:extLst>
            </p:cNvPr>
            <p:cNvCxnSpPr/>
            <p:nvPr userDrawn="1"/>
          </p:nvCxnSpPr>
          <p:spPr>
            <a:xfrm>
              <a:off x="911098" y="4428379"/>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620D2B0-2B70-4BEF-9D32-D286B466B4E5}"/>
                </a:ext>
              </a:extLst>
            </p:cNvPr>
            <p:cNvCxnSpPr/>
            <p:nvPr userDrawn="1"/>
          </p:nvCxnSpPr>
          <p:spPr>
            <a:xfrm>
              <a:off x="911098" y="5016198"/>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8D8A0FF-25C9-4F78-A4B5-2345B343C3C5}"/>
                </a:ext>
              </a:extLst>
            </p:cNvPr>
            <p:cNvCxnSpPr/>
            <p:nvPr userDrawn="1"/>
          </p:nvCxnSpPr>
          <p:spPr>
            <a:xfrm>
              <a:off x="911098" y="5604017"/>
              <a:ext cx="335610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6" name="Text Placeholder 2">
            <a:extLst>
              <a:ext uri="{FF2B5EF4-FFF2-40B4-BE49-F238E27FC236}">
                <a16:creationId xmlns:a16="http://schemas.microsoft.com/office/drawing/2014/main" id="{62FC1836-3829-4CC9-8BE2-2808E822A5D1}"/>
              </a:ext>
            </a:extLst>
          </p:cNvPr>
          <p:cNvSpPr>
            <a:spLocks noGrp="1"/>
          </p:cNvSpPr>
          <p:nvPr>
            <p:ph type="body" sz="quarter" idx="60" hasCustomPrompt="1"/>
          </p:nvPr>
        </p:nvSpPr>
        <p:spPr>
          <a:xfrm>
            <a:off x="3790653" y="1613331"/>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37" name="Text Placeholder 2">
            <a:extLst>
              <a:ext uri="{FF2B5EF4-FFF2-40B4-BE49-F238E27FC236}">
                <a16:creationId xmlns:a16="http://schemas.microsoft.com/office/drawing/2014/main" id="{F76A1079-23F2-41B0-9665-702096A15AEE}"/>
              </a:ext>
            </a:extLst>
          </p:cNvPr>
          <p:cNvSpPr>
            <a:spLocks noGrp="1"/>
          </p:cNvSpPr>
          <p:nvPr>
            <p:ph type="body" sz="quarter" idx="61" hasCustomPrompt="1"/>
          </p:nvPr>
        </p:nvSpPr>
        <p:spPr>
          <a:xfrm>
            <a:off x="3790653" y="2201150"/>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39" name="Text Placeholder 2">
            <a:extLst>
              <a:ext uri="{FF2B5EF4-FFF2-40B4-BE49-F238E27FC236}">
                <a16:creationId xmlns:a16="http://schemas.microsoft.com/office/drawing/2014/main" id="{72702C1A-B00D-4DC2-A6CC-B99803C2A151}"/>
              </a:ext>
            </a:extLst>
          </p:cNvPr>
          <p:cNvSpPr>
            <a:spLocks noGrp="1"/>
          </p:cNvSpPr>
          <p:nvPr>
            <p:ph type="body" sz="quarter" idx="62" hasCustomPrompt="1"/>
          </p:nvPr>
        </p:nvSpPr>
        <p:spPr>
          <a:xfrm>
            <a:off x="3790653" y="2788969"/>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1" name="Text Placeholder 2">
            <a:extLst>
              <a:ext uri="{FF2B5EF4-FFF2-40B4-BE49-F238E27FC236}">
                <a16:creationId xmlns:a16="http://schemas.microsoft.com/office/drawing/2014/main" id="{B86C57F9-A774-486C-B5FB-6108F3882AFE}"/>
              </a:ext>
            </a:extLst>
          </p:cNvPr>
          <p:cNvSpPr>
            <a:spLocks noGrp="1"/>
          </p:cNvSpPr>
          <p:nvPr>
            <p:ph type="body" sz="quarter" idx="63" hasCustomPrompt="1"/>
          </p:nvPr>
        </p:nvSpPr>
        <p:spPr>
          <a:xfrm>
            <a:off x="3790653" y="3376788"/>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4" name="Text Placeholder 2">
            <a:extLst>
              <a:ext uri="{FF2B5EF4-FFF2-40B4-BE49-F238E27FC236}">
                <a16:creationId xmlns:a16="http://schemas.microsoft.com/office/drawing/2014/main" id="{9F4D223A-D954-4C87-8550-77B278E70C7C}"/>
              </a:ext>
            </a:extLst>
          </p:cNvPr>
          <p:cNvSpPr>
            <a:spLocks noGrp="1"/>
          </p:cNvSpPr>
          <p:nvPr>
            <p:ph type="body" sz="quarter" idx="64" hasCustomPrompt="1"/>
          </p:nvPr>
        </p:nvSpPr>
        <p:spPr>
          <a:xfrm>
            <a:off x="3790653" y="3964607"/>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5" name="Text Placeholder 2">
            <a:extLst>
              <a:ext uri="{FF2B5EF4-FFF2-40B4-BE49-F238E27FC236}">
                <a16:creationId xmlns:a16="http://schemas.microsoft.com/office/drawing/2014/main" id="{DD92A77E-243A-4DDE-BC2C-970DFE134C0B}"/>
              </a:ext>
            </a:extLst>
          </p:cNvPr>
          <p:cNvSpPr>
            <a:spLocks noGrp="1"/>
          </p:cNvSpPr>
          <p:nvPr>
            <p:ph type="body" sz="quarter" idx="65" hasCustomPrompt="1"/>
          </p:nvPr>
        </p:nvSpPr>
        <p:spPr>
          <a:xfrm>
            <a:off x="3790653" y="4552426"/>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6" name="Text Placeholder 2">
            <a:extLst>
              <a:ext uri="{FF2B5EF4-FFF2-40B4-BE49-F238E27FC236}">
                <a16:creationId xmlns:a16="http://schemas.microsoft.com/office/drawing/2014/main" id="{3BFB74C0-C2E8-43E5-99BE-2F418395EBC7}"/>
              </a:ext>
            </a:extLst>
          </p:cNvPr>
          <p:cNvSpPr>
            <a:spLocks noGrp="1"/>
          </p:cNvSpPr>
          <p:nvPr>
            <p:ph type="body" sz="quarter" idx="66" hasCustomPrompt="1"/>
          </p:nvPr>
        </p:nvSpPr>
        <p:spPr>
          <a:xfrm>
            <a:off x="3790653" y="5140245"/>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7" name="Text Placeholder 2">
            <a:extLst>
              <a:ext uri="{FF2B5EF4-FFF2-40B4-BE49-F238E27FC236}">
                <a16:creationId xmlns:a16="http://schemas.microsoft.com/office/drawing/2014/main" id="{787C0F53-A65A-4EF1-A9F6-4044F7BE7358}"/>
              </a:ext>
            </a:extLst>
          </p:cNvPr>
          <p:cNvSpPr>
            <a:spLocks noGrp="1"/>
          </p:cNvSpPr>
          <p:nvPr>
            <p:ph type="body" sz="quarter" idx="67" hasCustomPrompt="1"/>
          </p:nvPr>
        </p:nvSpPr>
        <p:spPr>
          <a:xfrm>
            <a:off x="3790653" y="5728059"/>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9" name="Text Placeholder 2">
            <a:extLst>
              <a:ext uri="{FF2B5EF4-FFF2-40B4-BE49-F238E27FC236}">
                <a16:creationId xmlns:a16="http://schemas.microsoft.com/office/drawing/2014/main" id="{C7F8FBB5-0E8D-46AC-98AC-F86D5900F434}"/>
              </a:ext>
            </a:extLst>
          </p:cNvPr>
          <p:cNvSpPr>
            <a:spLocks noGrp="1"/>
          </p:cNvSpPr>
          <p:nvPr>
            <p:ph type="body" sz="quarter" idx="68" hasCustomPrompt="1"/>
          </p:nvPr>
        </p:nvSpPr>
        <p:spPr>
          <a:xfrm>
            <a:off x="8305787" y="1613331"/>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50" name="Text Placeholder 2">
            <a:extLst>
              <a:ext uri="{FF2B5EF4-FFF2-40B4-BE49-F238E27FC236}">
                <a16:creationId xmlns:a16="http://schemas.microsoft.com/office/drawing/2014/main" id="{9D25AAA7-C8F6-45F3-88F1-9556DC129D08}"/>
              </a:ext>
            </a:extLst>
          </p:cNvPr>
          <p:cNvSpPr>
            <a:spLocks noGrp="1"/>
          </p:cNvSpPr>
          <p:nvPr>
            <p:ph type="body" sz="quarter" idx="69" hasCustomPrompt="1"/>
          </p:nvPr>
        </p:nvSpPr>
        <p:spPr>
          <a:xfrm>
            <a:off x="8305787" y="2201150"/>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54" name="Text Placeholder 2">
            <a:extLst>
              <a:ext uri="{FF2B5EF4-FFF2-40B4-BE49-F238E27FC236}">
                <a16:creationId xmlns:a16="http://schemas.microsoft.com/office/drawing/2014/main" id="{57FF47E3-32BF-4FBB-9528-8623A4B71CC5}"/>
              </a:ext>
            </a:extLst>
          </p:cNvPr>
          <p:cNvSpPr>
            <a:spLocks noGrp="1"/>
          </p:cNvSpPr>
          <p:nvPr>
            <p:ph type="body" sz="quarter" idx="70" hasCustomPrompt="1"/>
          </p:nvPr>
        </p:nvSpPr>
        <p:spPr>
          <a:xfrm>
            <a:off x="8305787" y="2788969"/>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59" name="Text Placeholder 2">
            <a:extLst>
              <a:ext uri="{FF2B5EF4-FFF2-40B4-BE49-F238E27FC236}">
                <a16:creationId xmlns:a16="http://schemas.microsoft.com/office/drawing/2014/main" id="{6E6623B5-93BF-4C4E-8E59-05127666BC88}"/>
              </a:ext>
            </a:extLst>
          </p:cNvPr>
          <p:cNvSpPr>
            <a:spLocks noGrp="1"/>
          </p:cNvSpPr>
          <p:nvPr>
            <p:ph type="body" sz="quarter" idx="71" hasCustomPrompt="1"/>
          </p:nvPr>
        </p:nvSpPr>
        <p:spPr>
          <a:xfrm>
            <a:off x="8305787" y="3376788"/>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63" name="Text Placeholder 2">
            <a:extLst>
              <a:ext uri="{FF2B5EF4-FFF2-40B4-BE49-F238E27FC236}">
                <a16:creationId xmlns:a16="http://schemas.microsoft.com/office/drawing/2014/main" id="{216EB6FF-1527-4808-8843-28F0C51F24A8}"/>
              </a:ext>
            </a:extLst>
          </p:cNvPr>
          <p:cNvSpPr>
            <a:spLocks noGrp="1"/>
          </p:cNvSpPr>
          <p:nvPr>
            <p:ph type="body" sz="quarter" idx="72" hasCustomPrompt="1"/>
          </p:nvPr>
        </p:nvSpPr>
        <p:spPr>
          <a:xfrm>
            <a:off x="8305787" y="3964607"/>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65" name="Text Placeholder 2">
            <a:extLst>
              <a:ext uri="{FF2B5EF4-FFF2-40B4-BE49-F238E27FC236}">
                <a16:creationId xmlns:a16="http://schemas.microsoft.com/office/drawing/2014/main" id="{09FE69BB-4BA1-4F80-AB07-D14F3F5CE724}"/>
              </a:ext>
            </a:extLst>
          </p:cNvPr>
          <p:cNvSpPr>
            <a:spLocks noGrp="1"/>
          </p:cNvSpPr>
          <p:nvPr>
            <p:ph type="body" sz="quarter" idx="73" hasCustomPrompt="1"/>
          </p:nvPr>
        </p:nvSpPr>
        <p:spPr>
          <a:xfrm>
            <a:off x="8305787" y="4552426"/>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66" name="Text Placeholder 2">
            <a:extLst>
              <a:ext uri="{FF2B5EF4-FFF2-40B4-BE49-F238E27FC236}">
                <a16:creationId xmlns:a16="http://schemas.microsoft.com/office/drawing/2014/main" id="{361E326B-C1C9-475A-B019-148FC84CDE24}"/>
              </a:ext>
            </a:extLst>
          </p:cNvPr>
          <p:cNvSpPr>
            <a:spLocks noGrp="1"/>
          </p:cNvSpPr>
          <p:nvPr>
            <p:ph type="body" sz="quarter" idx="74" hasCustomPrompt="1"/>
          </p:nvPr>
        </p:nvSpPr>
        <p:spPr>
          <a:xfrm>
            <a:off x="8305787" y="5140245"/>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68" name="Text Placeholder 2">
            <a:extLst>
              <a:ext uri="{FF2B5EF4-FFF2-40B4-BE49-F238E27FC236}">
                <a16:creationId xmlns:a16="http://schemas.microsoft.com/office/drawing/2014/main" id="{E7A7AD16-7485-4262-8C86-EF7843778306}"/>
              </a:ext>
            </a:extLst>
          </p:cNvPr>
          <p:cNvSpPr>
            <a:spLocks noGrp="1"/>
          </p:cNvSpPr>
          <p:nvPr>
            <p:ph type="body" sz="quarter" idx="75" hasCustomPrompt="1"/>
          </p:nvPr>
        </p:nvSpPr>
        <p:spPr>
          <a:xfrm>
            <a:off x="8305787" y="5728059"/>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Tree>
    <p:extLst>
      <p:ext uri="{BB962C8B-B14F-4D97-AF65-F5344CB8AC3E}">
        <p14:creationId xmlns:p14="http://schemas.microsoft.com/office/powerpoint/2010/main" val="513906458"/>
      </p:ext>
    </p:extLst>
  </p:cSld>
  <p:clrMapOvr>
    <a:masterClrMapping/>
  </p:clrMapOvr>
  <p:extLst>
    <p:ext uri="{DCECCB84-F9BA-43D5-87BE-67443E8EF086}">
      <p15:sldGuideLst xmlns:p15="http://schemas.microsoft.com/office/powerpoint/2012/main">
        <p15:guide id="4" orient="horz" pos="390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6" name="Picture Placeholder 3">
            <a:extLst>
              <a:ext uri="{FF2B5EF4-FFF2-40B4-BE49-F238E27FC236}">
                <a16:creationId xmlns:a16="http://schemas.microsoft.com/office/drawing/2014/main" id="{6EE42046-624D-4483-9403-52F2A58AA9F6}"/>
              </a:ext>
            </a:extLst>
          </p:cNvPr>
          <p:cNvSpPr>
            <a:spLocks noGrp="1"/>
          </p:cNvSpPr>
          <p:nvPr>
            <p:ph type="pic" sz="quarter" idx="18"/>
          </p:nvPr>
        </p:nvSpPr>
        <p:spPr>
          <a:xfrm>
            <a:off x="266700" y="894303"/>
            <a:ext cx="8610600" cy="1640766"/>
          </a:xfrm>
        </p:spPr>
        <p:txBody>
          <a:bodyPr/>
          <a:lstStyle/>
          <a:p>
            <a:endParaRPr lang="en-US" dirty="0"/>
          </a:p>
        </p:txBody>
      </p:sp>
      <p:sp>
        <p:nvSpPr>
          <p:cNvPr id="13" name="Text Placeholder 2">
            <a:extLst>
              <a:ext uri="{FF2B5EF4-FFF2-40B4-BE49-F238E27FC236}">
                <a16:creationId xmlns:a16="http://schemas.microsoft.com/office/drawing/2014/main" id="{9D7E9EF9-0826-4AA8-9B7C-37790C533A3C}"/>
              </a:ext>
            </a:extLst>
          </p:cNvPr>
          <p:cNvSpPr>
            <a:spLocks noGrp="1"/>
          </p:cNvSpPr>
          <p:nvPr>
            <p:ph type="body" sz="quarter" idx="17" hasCustomPrompt="1"/>
          </p:nvPr>
        </p:nvSpPr>
        <p:spPr>
          <a:xfrm>
            <a:off x="266701" y="2768600"/>
            <a:ext cx="4152900" cy="889000"/>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a:t>
            </a:r>
            <a:br>
              <a:rPr lang="en-US" dirty="0"/>
            </a:br>
            <a:r>
              <a:rPr lang="en-US" dirty="0"/>
              <a:t>styles</a:t>
            </a:r>
          </a:p>
        </p:txBody>
      </p:sp>
      <p:sp>
        <p:nvSpPr>
          <p:cNvPr id="14" name="Content Placeholder 2">
            <a:extLst>
              <a:ext uri="{FF2B5EF4-FFF2-40B4-BE49-F238E27FC236}">
                <a16:creationId xmlns:a16="http://schemas.microsoft.com/office/drawing/2014/main" id="{B7023828-6A9B-4D7A-A989-D0F682876AC5}"/>
              </a:ext>
            </a:extLst>
          </p:cNvPr>
          <p:cNvSpPr>
            <a:spLocks noGrp="1"/>
          </p:cNvSpPr>
          <p:nvPr>
            <p:ph sz="quarter" idx="19"/>
          </p:nvPr>
        </p:nvSpPr>
        <p:spPr>
          <a:xfrm>
            <a:off x="266701" y="3797300"/>
            <a:ext cx="4152898" cy="210748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5" name="Straight Connector 14">
            <a:extLst>
              <a:ext uri="{FF2B5EF4-FFF2-40B4-BE49-F238E27FC236}">
                <a16:creationId xmlns:a16="http://schemas.microsoft.com/office/drawing/2014/main" id="{39083254-C881-40B2-BDBF-B9DE1000C85D}"/>
              </a:ext>
            </a:extLst>
          </p:cNvPr>
          <p:cNvCxnSpPr>
            <a:cxnSpLocks/>
          </p:cNvCxnSpPr>
          <p:nvPr userDrawn="1"/>
        </p:nvCxnSpPr>
        <p:spPr>
          <a:xfrm flipV="1">
            <a:off x="4572000" y="2781300"/>
            <a:ext cx="0" cy="31242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F69D9375-D7B0-416A-8684-22DE8E11FE75}"/>
              </a:ext>
            </a:extLst>
          </p:cNvPr>
          <p:cNvSpPr>
            <a:spLocks noGrp="1"/>
          </p:cNvSpPr>
          <p:nvPr>
            <p:ph type="body" sz="quarter" idx="20" hasCustomPrompt="1"/>
          </p:nvPr>
        </p:nvSpPr>
        <p:spPr>
          <a:xfrm>
            <a:off x="4813300" y="2768600"/>
            <a:ext cx="4063999" cy="889000"/>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a:t>
            </a:r>
            <a:br>
              <a:rPr lang="en-US" dirty="0"/>
            </a:br>
            <a:r>
              <a:rPr lang="en-US" dirty="0"/>
              <a:t>styles</a:t>
            </a:r>
          </a:p>
        </p:txBody>
      </p:sp>
      <p:sp>
        <p:nvSpPr>
          <p:cNvPr id="19" name="Content Placeholder 2">
            <a:extLst>
              <a:ext uri="{FF2B5EF4-FFF2-40B4-BE49-F238E27FC236}">
                <a16:creationId xmlns:a16="http://schemas.microsoft.com/office/drawing/2014/main" id="{6F1AFF17-9FA3-4AF6-BDF5-E55BBC7BBA20}"/>
              </a:ext>
            </a:extLst>
          </p:cNvPr>
          <p:cNvSpPr>
            <a:spLocks noGrp="1"/>
          </p:cNvSpPr>
          <p:nvPr>
            <p:ph sz="quarter" idx="21"/>
          </p:nvPr>
        </p:nvSpPr>
        <p:spPr>
          <a:xfrm>
            <a:off x="4813300" y="3797300"/>
            <a:ext cx="4063997" cy="210748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0" name="Footer Placeholder 4">
            <a:extLst>
              <a:ext uri="{FF2B5EF4-FFF2-40B4-BE49-F238E27FC236}">
                <a16:creationId xmlns:a16="http://schemas.microsoft.com/office/drawing/2014/main" id="{FD415321-8901-452E-B3E8-8F686E5EE11F}"/>
              </a:ext>
            </a:extLst>
          </p:cNvPr>
          <p:cNvSpPr>
            <a:spLocks noGrp="1"/>
          </p:cNvSpPr>
          <p:nvPr>
            <p:ph type="ftr" sz="quarter" idx="10"/>
          </p:nvPr>
        </p:nvSpPr>
        <p:spPr>
          <a:xfrm>
            <a:off x="266700" y="5943594"/>
            <a:ext cx="8610600" cy="295282"/>
          </a:xfrm>
        </p:spPr>
        <p:txBody>
          <a:bodyPr/>
          <a:lstStyle/>
          <a:p>
            <a:r>
              <a:rPr lang="en-US" dirty="0"/>
              <a:t>Footer</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935686" y="280842"/>
            <a:ext cx="941614" cy="301541"/>
          </a:xfrm>
          <a:prstGeom prst="rect">
            <a:avLst/>
          </a:prstGeom>
        </p:spPr>
      </p:pic>
    </p:spTree>
    <p:extLst>
      <p:ext uri="{BB962C8B-B14F-4D97-AF65-F5344CB8AC3E}">
        <p14:creationId xmlns:p14="http://schemas.microsoft.com/office/powerpoint/2010/main" val="4007759590"/>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6" name="Picture Placeholder 3">
            <a:extLst>
              <a:ext uri="{FF2B5EF4-FFF2-40B4-BE49-F238E27FC236}">
                <a16:creationId xmlns:a16="http://schemas.microsoft.com/office/drawing/2014/main" id="{6EE42046-624D-4483-9403-52F2A58AA9F6}"/>
              </a:ext>
            </a:extLst>
          </p:cNvPr>
          <p:cNvSpPr>
            <a:spLocks noGrp="1"/>
          </p:cNvSpPr>
          <p:nvPr>
            <p:ph type="pic" sz="quarter" idx="18"/>
          </p:nvPr>
        </p:nvSpPr>
        <p:spPr>
          <a:xfrm>
            <a:off x="266700" y="894303"/>
            <a:ext cx="8610600" cy="1640766"/>
          </a:xfrm>
        </p:spPr>
        <p:txBody>
          <a:bodyPr/>
          <a:lstStyle/>
          <a:p>
            <a:endParaRPr lang="en-US" dirty="0"/>
          </a:p>
        </p:txBody>
      </p:sp>
      <p:sp>
        <p:nvSpPr>
          <p:cNvPr id="13" name="Text Placeholder 2">
            <a:extLst>
              <a:ext uri="{FF2B5EF4-FFF2-40B4-BE49-F238E27FC236}">
                <a16:creationId xmlns:a16="http://schemas.microsoft.com/office/drawing/2014/main" id="{9D7E9EF9-0826-4AA8-9B7C-37790C533A3C}"/>
              </a:ext>
            </a:extLst>
          </p:cNvPr>
          <p:cNvSpPr>
            <a:spLocks noGrp="1"/>
          </p:cNvSpPr>
          <p:nvPr>
            <p:ph type="body" sz="quarter" idx="17" hasCustomPrompt="1"/>
          </p:nvPr>
        </p:nvSpPr>
        <p:spPr>
          <a:xfrm>
            <a:off x="266701" y="2768600"/>
            <a:ext cx="4152900" cy="889000"/>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a:t>
            </a:r>
            <a:br>
              <a:rPr lang="en-US" dirty="0"/>
            </a:br>
            <a:r>
              <a:rPr lang="en-US" dirty="0"/>
              <a:t>styles</a:t>
            </a:r>
          </a:p>
        </p:txBody>
      </p:sp>
      <p:sp>
        <p:nvSpPr>
          <p:cNvPr id="14" name="Content Placeholder 2">
            <a:extLst>
              <a:ext uri="{FF2B5EF4-FFF2-40B4-BE49-F238E27FC236}">
                <a16:creationId xmlns:a16="http://schemas.microsoft.com/office/drawing/2014/main" id="{B7023828-6A9B-4D7A-A989-D0F682876AC5}"/>
              </a:ext>
            </a:extLst>
          </p:cNvPr>
          <p:cNvSpPr>
            <a:spLocks noGrp="1"/>
          </p:cNvSpPr>
          <p:nvPr>
            <p:ph sz="quarter" idx="19"/>
          </p:nvPr>
        </p:nvSpPr>
        <p:spPr>
          <a:xfrm>
            <a:off x="266701" y="3797300"/>
            <a:ext cx="4152898" cy="210748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Text Placeholder 2">
            <a:extLst>
              <a:ext uri="{FF2B5EF4-FFF2-40B4-BE49-F238E27FC236}">
                <a16:creationId xmlns:a16="http://schemas.microsoft.com/office/drawing/2014/main" id="{4D4F3D16-05A1-4487-9808-C512E803936F}"/>
              </a:ext>
            </a:extLst>
          </p:cNvPr>
          <p:cNvSpPr>
            <a:spLocks noGrp="1"/>
          </p:cNvSpPr>
          <p:nvPr>
            <p:ph type="body" sz="quarter" idx="33"/>
          </p:nvPr>
        </p:nvSpPr>
        <p:spPr>
          <a:xfrm>
            <a:off x="5276746" y="2802173"/>
            <a:ext cx="3600551"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11" name="Text Placeholder 27">
            <a:extLst>
              <a:ext uri="{FF2B5EF4-FFF2-40B4-BE49-F238E27FC236}">
                <a16:creationId xmlns:a16="http://schemas.microsoft.com/office/drawing/2014/main" id="{702F2938-14B2-4647-A55F-AA1776AA6053}"/>
              </a:ext>
            </a:extLst>
          </p:cNvPr>
          <p:cNvSpPr>
            <a:spLocks noGrp="1"/>
          </p:cNvSpPr>
          <p:nvPr>
            <p:ph type="body" sz="quarter" idx="34" hasCustomPrompt="1"/>
          </p:nvPr>
        </p:nvSpPr>
        <p:spPr>
          <a:xfrm>
            <a:off x="4724400" y="2759448"/>
            <a:ext cx="419374" cy="425174"/>
          </a:xfrm>
          <a:prstGeom prst="ellipse">
            <a:avLst/>
          </a:prstGeom>
          <a:ln w="19050">
            <a:solidFill>
              <a:schemeClr val="accent1"/>
            </a:solidFill>
          </a:ln>
        </p:spPr>
        <p:txBody>
          <a:bodyPr anchor="ctr">
            <a:noAutofit/>
          </a:bodyPr>
          <a:lstStyle>
            <a:lvl1pPr algn="ctr">
              <a:defRPr sz="1400" b="1">
                <a:solidFill>
                  <a:schemeClr val="accent1"/>
                </a:solidFill>
                <a:latin typeface="+mj-lt"/>
              </a:defRPr>
            </a:lvl1pPr>
          </a:lstStyle>
          <a:p>
            <a:pPr lvl="0"/>
            <a:r>
              <a:rPr lang="en-US" dirty="0"/>
              <a:t>4</a:t>
            </a:r>
          </a:p>
        </p:txBody>
      </p:sp>
      <p:sp>
        <p:nvSpPr>
          <p:cNvPr id="12" name="Text Placeholder 2">
            <a:extLst>
              <a:ext uri="{FF2B5EF4-FFF2-40B4-BE49-F238E27FC236}">
                <a16:creationId xmlns:a16="http://schemas.microsoft.com/office/drawing/2014/main" id="{9EE4AE5A-D512-428A-A4B1-2293A45A36AE}"/>
              </a:ext>
            </a:extLst>
          </p:cNvPr>
          <p:cNvSpPr>
            <a:spLocks noGrp="1"/>
          </p:cNvSpPr>
          <p:nvPr>
            <p:ph type="body" sz="quarter" idx="36"/>
          </p:nvPr>
        </p:nvSpPr>
        <p:spPr>
          <a:xfrm>
            <a:off x="5276746" y="3481236"/>
            <a:ext cx="3600551"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16" name="Text Placeholder 27">
            <a:extLst>
              <a:ext uri="{FF2B5EF4-FFF2-40B4-BE49-F238E27FC236}">
                <a16:creationId xmlns:a16="http://schemas.microsoft.com/office/drawing/2014/main" id="{9767B0B1-C8FC-4F0E-927A-757D09F80CF1}"/>
              </a:ext>
            </a:extLst>
          </p:cNvPr>
          <p:cNvSpPr>
            <a:spLocks noGrp="1"/>
          </p:cNvSpPr>
          <p:nvPr>
            <p:ph type="body" sz="quarter" idx="37" hasCustomPrompt="1"/>
          </p:nvPr>
        </p:nvSpPr>
        <p:spPr>
          <a:xfrm>
            <a:off x="4724400" y="3438510"/>
            <a:ext cx="419374" cy="425174"/>
          </a:xfrm>
          <a:prstGeom prst="ellipse">
            <a:avLst/>
          </a:prstGeom>
          <a:ln w="19050">
            <a:solidFill>
              <a:schemeClr val="accent2"/>
            </a:solidFill>
          </a:ln>
        </p:spPr>
        <p:txBody>
          <a:bodyPr anchor="ctr">
            <a:noAutofit/>
          </a:bodyPr>
          <a:lstStyle>
            <a:lvl1pPr algn="ctr">
              <a:defRPr sz="1400" b="1">
                <a:solidFill>
                  <a:schemeClr val="accent2"/>
                </a:solidFill>
                <a:latin typeface="+mj-lt"/>
              </a:defRPr>
            </a:lvl1pPr>
          </a:lstStyle>
          <a:p>
            <a:pPr lvl="0"/>
            <a:r>
              <a:rPr lang="en-US" dirty="0"/>
              <a:t>5</a:t>
            </a:r>
          </a:p>
        </p:txBody>
      </p:sp>
      <p:sp>
        <p:nvSpPr>
          <p:cNvPr id="17" name="Text Placeholder 2">
            <a:extLst>
              <a:ext uri="{FF2B5EF4-FFF2-40B4-BE49-F238E27FC236}">
                <a16:creationId xmlns:a16="http://schemas.microsoft.com/office/drawing/2014/main" id="{0B7F9E71-1047-4AE5-852C-F1360A30522C}"/>
              </a:ext>
            </a:extLst>
          </p:cNvPr>
          <p:cNvSpPr>
            <a:spLocks noGrp="1"/>
          </p:cNvSpPr>
          <p:nvPr>
            <p:ph type="body" sz="quarter" idx="39"/>
          </p:nvPr>
        </p:nvSpPr>
        <p:spPr>
          <a:xfrm>
            <a:off x="5276746" y="4160299"/>
            <a:ext cx="3600551"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0" name="Text Placeholder 27">
            <a:extLst>
              <a:ext uri="{FF2B5EF4-FFF2-40B4-BE49-F238E27FC236}">
                <a16:creationId xmlns:a16="http://schemas.microsoft.com/office/drawing/2014/main" id="{5105DE9C-62E3-4F69-B5BD-C629A4CBD750}"/>
              </a:ext>
            </a:extLst>
          </p:cNvPr>
          <p:cNvSpPr>
            <a:spLocks noGrp="1"/>
          </p:cNvSpPr>
          <p:nvPr>
            <p:ph type="body" sz="quarter" idx="40" hasCustomPrompt="1"/>
          </p:nvPr>
        </p:nvSpPr>
        <p:spPr>
          <a:xfrm>
            <a:off x="4724400" y="4117572"/>
            <a:ext cx="419374" cy="425174"/>
          </a:xfrm>
          <a:prstGeom prst="ellipse">
            <a:avLst/>
          </a:prstGeom>
          <a:ln w="19050">
            <a:solidFill>
              <a:schemeClr val="accent1"/>
            </a:solidFill>
          </a:ln>
        </p:spPr>
        <p:txBody>
          <a:bodyPr anchor="ctr">
            <a:noAutofit/>
          </a:bodyPr>
          <a:lstStyle>
            <a:lvl1pPr algn="ctr">
              <a:defRPr sz="1400" b="1">
                <a:solidFill>
                  <a:schemeClr val="accent1"/>
                </a:solidFill>
                <a:latin typeface="+mj-lt"/>
              </a:defRPr>
            </a:lvl1pPr>
          </a:lstStyle>
          <a:p>
            <a:pPr lvl="0"/>
            <a:r>
              <a:rPr lang="en-US" dirty="0"/>
              <a:t>6</a:t>
            </a:r>
          </a:p>
        </p:txBody>
      </p:sp>
      <p:sp>
        <p:nvSpPr>
          <p:cNvPr id="21" name="Text Placeholder 2">
            <a:extLst>
              <a:ext uri="{FF2B5EF4-FFF2-40B4-BE49-F238E27FC236}">
                <a16:creationId xmlns:a16="http://schemas.microsoft.com/office/drawing/2014/main" id="{8F9A53D0-C12F-4CFA-B729-BAC89A979B87}"/>
              </a:ext>
            </a:extLst>
          </p:cNvPr>
          <p:cNvSpPr>
            <a:spLocks noGrp="1"/>
          </p:cNvSpPr>
          <p:nvPr>
            <p:ph type="body" sz="quarter" idx="47"/>
          </p:nvPr>
        </p:nvSpPr>
        <p:spPr>
          <a:xfrm>
            <a:off x="5276746" y="4839362"/>
            <a:ext cx="3600551"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2" name="Text Placeholder 27">
            <a:extLst>
              <a:ext uri="{FF2B5EF4-FFF2-40B4-BE49-F238E27FC236}">
                <a16:creationId xmlns:a16="http://schemas.microsoft.com/office/drawing/2014/main" id="{726ADAFF-0230-4943-9FC0-6A25927352FF}"/>
              </a:ext>
            </a:extLst>
          </p:cNvPr>
          <p:cNvSpPr>
            <a:spLocks noGrp="1"/>
          </p:cNvSpPr>
          <p:nvPr>
            <p:ph type="body" sz="quarter" idx="48" hasCustomPrompt="1"/>
          </p:nvPr>
        </p:nvSpPr>
        <p:spPr>
          <a:xfrm>
            <a:off x="4724400" y="4796634"/>
            <a:ext cx="419374" cy="425174"/>
          </a:xfrm>
          <a:prstGeom prst="ellipse">
            <a:avLst/>
          </a:prstGeom>
          <a:ln w="19050">
            <a:solidFill>
              <a:schemeClr val="accent2"/>
            </a:solidFill>
          </a:ln>
        </p:spPr>
        <p:txBody>
          <a:bodyPr anchor="ctr">
            <a:noAutofit/>
          </a:bodyPr>
          <a:lstStyle>
            <a:lvl1pPr algn="ctr">
              <a:defRPr sz="1400" b="1">
                <a:solidFill>
                  <a:schemeClr val="accent2"/>
                </a:solidFill>
                <a:latin typeface="+mj-lt"/>
              </a:defRPr>
            </a:lvl1pPr>
          </a:lstStyle>
          <a:p>
            <a:pPr lvl="0"/>
            <a:r>
              <a:rPr lang="en-US" dirty="0"/>
              <a:t>4</a:t>
            </a:r>
          </a:p>
        </p:txBody>
      </p:sp>
      <p:cxnSp>
        <p:nvCxnSpPr>
          <p:cNvPr id="23" name="Straight Connector 22">
            <a:extLst>
              <a:ext uri="{FF2B5EF4-FFF2-40B4-BE49-F238E27FC236}">
                <a16:creationId xmlns:a16="http://schemas.microsoft.com/office/drawing/2014/main" id="{FF008A84-0B9D-4747-934B-D31B964290B7}"/>
              </a:ext>
            </a:extLst>
          </p:cNvPr>
          <p:cNvCxnSpPr>
            <a:cxnSpLocks/>
          </p:cNvCxnSpPr>
          <p:nvPr userDrawn="1"/>
        </p:nvCxnSpPr>
        <p:spPr>
          <a:xfrm>
            <a:off x="5273729" y="3311567"/>
            <a:ext cx="360379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45FB63-6D76-45DA-8203-1E083169DE85}"/>
              </a:ext>
            </a:extLst>
          </p:cNvPr>
          <p:cNvCxnSpPr>
            <a:cxnSpLocks/>
          </p:cNvCxnSpPr>
          <p:nvPr userDrawn="1"/>
        </p:nvCxnSpPr>
        <p:spPr>
          <a:xfrm>
            <a:off x="5273729" y="3990630"/>
            <a:ext cx="360379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19C710C-D2CE-4632-A962-8743FAA90343}"/>
              </a:ext>
            </a:extLst>
          </p:cNvPr>
          <p:cNvCxnSpPr>
            <a:cxnSpLocks/>
          </p:cNvCxnSpPr>
          <p:nvPr userDrawn="1"/>
        </p:nvCxnSpPr>
        <p:spPr>
          <a:xfrm>
            <a:off x="5273729" y="4669693"/>
            <a:ext cx="360379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7AC61FAC-6CD1-43A6-B64E-7D788B25E39D}"/>
              </a:ext>
            </a:extLst>
          </p:cNvPr>
          <p:cNvSpPr>
            <a:spLocks noGrp="1"/>
          </p:cNvSpPr>
          <p:nvPr>
            <p:ph type="body" sz="quarter" idx="49"/>
          </p:nvPr>
        </p:nvSpPr>
        <p:spPr>
          <a:xfrm>
            <a:off x="5276746" y="5518424"/>
            <a:ext cx="3600551"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8" name="Text Placeholder 27">
            <a:extLst>
              <a:ext uri="{FF2B5EF4-FFF2-40B4-BE49-F238E27FC236}">
                <a16:creationId xmlns:a16="http://schemas.microsoft.com/office/drawing/2014/main" id="{0D5FDBC5-C6FA-4089-A153-1D27F28800C6}"/>
              </a:ext>
            </a:extLst>
          </p:cNvPr>
          <p:cNvSpPr>
            <a:spLocks noGrp="1"/>
          </p:cNvSpPr>
          <p:nvPr>
            <p:ph type="body" sz="quarter" idx="50" hasCustomPrompt="1"/>
          </p:nvPr>
        </p:nvSpPr>
        <p:spPr>
          <a:xfrm>
            <a:off x="4724400" y="5475696"/>
            <a:ext cx="419374" cy="425174"/>
          </a:xfrm>
          <a:prstGeom prst="ellipse">
            <a:avLst/>
          </a:prstGeom>
          <a:ln w="19050">
            <a:solidFill>
              <a:schemeClr val="accent1"/>
            </a:solidFill>
          </a:ln>
        </p:spPr>
        <p:txBody>
          <a:bodyPr anchor="ctr">
            <a:noAutofit/>
          </a:bodyPr>
          <a:lstStyle>
            <a:lvl1pPr algn="ctr">
              <a:defRPr sz="1400" b="1">
                <a:solidFill>
                  <a:schemeClr val="accent1"/>
                </a:solidFill>
                <a:latin typeface="+mj-lt"/>
              </a:defRPr>
            </a:lvl1pPr>
          </a:lstStyle>
          <a:p>
            <a:pPr lvl="0"/>
            <a:r>
              <a:rPr lang="en-US" dirty="0"/>
              <a:t>4</a:t>
            </a: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935686" y="280842"/>
            <a:ext cx="941614" cy="301541"/>
          </a:xfrm>
          <a:prstGeom prst="rect">
            <a:avLst/>
          </a:prstGeom>
        </p:spPr>
      </p:pic>
    </p:spTree>
    <p:extLst>
      <p:ext uri="{BB962C8B-B14F-4D97-AF65-F5344CB8AC3E}">
        <p14:creationId xmlns:p14="http://schemas.microsoft.com/office/powerpoint/2010/main" val="4154353189"/>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6" name="Picture Placeholder 3">
            <a:extLst>
              <a:ext uri="{FF2B5EF4-FFF2-40B4-BE49-F238E27FC236}">
                <a16:creationId xmlns:a16="http://schemas.microsoft.com/office/drawing/2014/main" id="{3202DDBD-8179-4107-8396-99165ADB3465}"/>
              </a:ext>
            </a:extLst>
          </p:cNvPr>
          <p:cNvSpPr>
            <a:spLocks noGrp="1"/>
          </p:cNvSpPr>
          <p:nvPr>
            <p:ph type="pic" sz="quarter" idx="18"/>
          </p:nvPr>
        </p:nvSpPr>
        <p:spPr>
          <a:xfrm>
            <a:off x="266700" y="894304"/>
            <a:ext cx="1349336" cy="1349336"/>
          </a:xfrm>
        </p:spPr>
        <p:txBody>
          <a:bodyPr/>
          <a:lstStyle/>
          <a:p>
            <a:endParaRPr lang="en-US" dirty="0"/>
          </a:p>
        </p:txBody>
      </p:sp>
      <p:sp>
        <p:nvSpPr>
          <p:cNvPr id="7" name="Picture Placeholder 3">
            <a:extLst>
              <a:ext uri="{FF2B5EF4-FFF2-40B4-BE49-F238E27FC236}">
                <a16:creationId xmlns:a16="http://schemas.microsoft.com/office/drawing/2014/main" id="{BF89FD62-66FE-4244-B100-041DBA14B1DE}"/>
              </a:ext>
            </a:extLst>
          </p:cNvPr>
          <p:cNvSpPr>
            <a:spLocks noGrp="1"/>
          </p:cNvSpPr>
          <p:nvPr>
            <p:ph type="pic" sz="quarter" idx="19"/>
          </p:nvPr>
        </p:nvSpPr>
        <p:spPr>
          <a:xfrm>
            <a:off x="266700" y="2678110"/>
            <a:ext cx="1349336" cy="1349336"/>
          </a:xfrm>
        </p:spPr>
        <p:txBody>
          <a:bodyPr/>
          <a:lstStyle/>
          <a:p>
            <a:endParaRPr lang="en-US" dirty="0"/>
          </a:p>
        </p:txBody>
      </p:sp>
      <p:sp>
        <p:nvSpPr>
          <p:cNvPr id="8" name="Picture Placeholder 3">
            <a:extLst>
              <a:ext uri="{FF2B5EF4-FFF2-40B4-BE49-F238E27FC236}">
                <a16:creationId xmlns:a16="http://schemas.microsoft.com/office/drawing/2014/main" id="{5BF5AE11-B36F-4D1F-9A9C-4674590DEBEE}"/>
              </a:ext>
            </a:extLst>
          </p:cNvPr>
          <p:cNvSpPr>
            <a:spLocks noGrp="1"/>
          </p:cNvSpPr>
          <p:nvPr>
            <p:ph type="pic" sz="quarter" idx="20"/>
          </p:nvPr>
        </p:nvSpPr>
        <p:spPr>
          <a:xfrm>
            <a:off x="266700" y="4461914"/>
            <a:ext cx="1349336" cy="1349336"/>
          </a:xfrm>
        </p:spPr>
        <p:txBody>
          <a:bodyPr/>
          <a:lstStyle/>
          <a:p>
            <a:endParaRPr lang="en-US" dirty="0"/>
          </a:p>
        </p:txBody>
      </p:sp>
      <p:sp>
        <p:nvSpPr>
          <p:cNvPr id="9" name="Text Placeholder 2">
            <a:extLst>
              <a:ext uri="{FF2B5EF4-FFF2-40B4-BE49-F238E27FC236}">
                <a16:creationId xmlns:a16="http://schemas.microsoft.com/office/drawing/2014/main" id="{461C2277-C3CF-4F14-8EE8-A0289671CF59}"/>
              </a:ext>
            </a:extLst>
          </p:cNvPr>
          <p:cNvSpPr>
            <a:spLocks noGrp="1"/>
          </p:cNvSpPr>
          <p:nvPr>
            <p:ph type="body" sz="quarter" idx="17"/>
          </p:nvPr>
        </p:nvSpPr>
        <p:spPr>
          <a:xfrm>
            <a:off x="1816099" y="894303"/>
            <a:ext cx="7061197" cy="248697"/>
          </a:xfrm>
        </p:spPr>
        <p:txBody>
          <a:bodyPr lIns="0" tIns="45720" rIns="0" bIns="0" anchor="t"/>
          <a:lstStyle>
            <a:lvl1pPr>
              <a:lnSpc>
                <a:spcPct val="90000"/>
              </a:lnSpc>
              <a:spcBef>
                <a:spcPts val="0"/>
              </a:spcBef>
              <a:defRPr sz="1600" b="1">
                <a:solidFill>
                  <a:schemeClr val="accent1"/>
                </a:solidFill>
                <a:latin typeface="+mj-lt"/>
              </a:defRPr>
            </a:lvl1pPr>
            <a:lvl2pPr marL="0" indent="0">
              <a:buNone/>
              <a:defRPr/>
            </a:lvl2pPr>
          </a:lstStyle>
          <a:p>
            <a:pPr lvl="0"/>
            <a:r>
              <a:rPr lang="en-US" dirty="0"/>
              <a:t>Edit Master text styles</a:t>
            </a:r>
          </a:p>
        </p:txBody>
      </p:sp>
      <p:sp>
        <p:nvSpPr>
          <p:cNvPr id="10" name="Content Placeholder 2">
            <a:extLst>
              <a:ext uri="{FF2B5EF4-FFF2-40B4-BE49-F238E27FC236}">
                <a16:creationId xmlns:a16="http://schemas.microsoft.com/office/drawing/2014/main" id="{E6F2CC6E-E961-4397-8907-90E3D923F78C}"/>
              </a:ext>
            </a:extLst>
          </p:cNvPr>
          <p:cNvSpPr>
            <a:spLocks noGrp="1"/>
          </p:cNvSpPr>
          <p:nvPr>
            <p:ph sz="quarter" idx="21"/>
          </p:nvPr>
        </p:nvSpPr>
        <p:spPr>
          <a:xfrm>
            <a:off x="1816099" y="1512388"/>
            <a:ext cx="7061197" cy="735512"/>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365760" indent="0">
              <a:buClr>
                <a:schemeClr val="tx1">
                  <a:lumMod val="75000"/>
                  <a:lumOff val="25000"/>
                </a:schemeClr>
              </a:buClr>
              <a:buFont typeface="Wingdings" panose="05000000000000000000" pitchFamily="2" charset="2"/>
              <a:buNone/>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11" name="Text Placeholder 2">
            <a:extLst>
              <a:ext uri="{FF2B5EF4-FFF2-40B4-BE49-F238E27FC236}">
                <a16:creationId xmlns:a16="http://schemas.microsoft.com/office/drawing/2014/main" id="{80B5518E-789B-4960-9FBD-FA65F69495E8}"/>
              </a:ext>
            </a:extLst>
          </p:cNvPr>
          <p:cNvSpPr>
            <a:spLocks noGrp="1"/>
          </p:cNvSpPr>
          <p:nvPr>
            <p:ph type="body" sz="quarter" idx="22"/>
          </p:nvPr>
        </p:nvSpPr>
        <p:spPr>
          <a:xfrm>
            <a:off x="1816099" y="2678109"/>
            <a:ext cx="7061197" cy="248697"/>
          </a:xfrm>
        </p:spPr>
        <p:txBody>
          <a:bodyPr lIns="0" tIns="45720" rIns="0" bIns="0" anchor="t"/>
          <a:lstStyle>
            <a:lvl1pPr>
              <a:lnSpc>
                <a:spcPct val="90000"/>
              </a:lnSpc>
              <a:spcBef>
                <a:spcPts val="0"/>
              </a:spcBef>
              <a:defRPr sz="1600" b="1">
                <a:solidFill>
                  <a:schemeClr val="accent1"/>
                </a:solidFill>
                <a:latin typeface="+mj-lt"/>
              </a:defRPr>
            </a:lvl1pPr>
            <a:lvl2pPr marL="0" indent="0">
              <a:buNone/>
              <a:defRPr/>
            </a:lvl2pPr>
          </a:lstStyle>
          <a:p>
            <a:pPr lvl="0"/>
            <a:r>
              <a:rPr lang="en-US" dirty="0"/>
              <a:t>Edit Master text styles</a:t>
            </a:r>
          </a:p>
        </p:txBody>
      </p:sp>
      <p:sp>
        <p:nvSpPr>
          <p:cNvPr id="12" name="Content Placeholder 2">
            <a:extLst>
              <a:ext uri="{FF2B5EF4-FFF2-40B4-BE49-F238E27FC236}">
                <a16:creationId xmlns:a16="http://schemas.microsoft.com/office/drawing/2014/main" id="{D71FD966-2DA7-46F9-AA24-A3DFD53BC642}"/>
              </a:ext>
            </a:extLst>
          </p:cNvPr>
          <p:cNvSpPr>
            <a:spLocks noGrp="1"/>
          </p:cNvSpPr>
          <p:nvPr>
            <p:ph sz="quarter" idx="23"/>
          </p:nvPr>
        </p:nvSpPr>
        <p:spPr>
          <a:xfrm>
            <a:off x="1816099" y="3296194"/>
            <a:ext cx="7061197" cy="735512"/>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endParaRPr lang="en-US" dirty="0"/>
          </a:p>
        </p:txBody>
      </p:sp>
      <p:sp>
        <p:nvSpPr>
          <p:cNvPr id="13" name="Text Placeholder 2">
            <a:extLst>
              <a:ext uri="{FF2B5EF4-FFF2-40B4-BE49-F238E27FC236}">
                <a16:creationId xmlns:a16="http://schemas.microsoft.com/office/drawing/2014/main" id="{95CF34D1-5E5B-452F-9A85-4802BACF2706}"/>
              </a:ext>
            </a:extLst>
          </p:cNvPr>
          <p:cNvSpPr>
            <a:spLocks noGrp="1"/>
          </p:cNvSpPr>
          <p:nvPr>
            <p:ph type="body" sz="quarter" idx="24"/>
          </p:nvPr>
        </p:nvSpPr>
        <p:spPr>
          <a:xfrm>
            <a:off x="1816100" y="4461915"/>
            <a:ext cx="7061197" cy="248697"/>
          </a:xfrm>
        </p:spPr>
        <p:txBody>
          <a:bodyPr lIns="0" tIns="45720" rIns="0" bIns="0" anchor="t"/>
          <a:lstStyle>
            <a:lvl1pPr>
              <a:lnSpc>
                <a:spcPct val="90000"/>
              </a:lnSpc>
              <a:spcBef>
                <a:spcPts val="0"/>
              </a:spcBef>
              <a:defRPr sz="1600" b="1">
                <a:solidFill>
                  <a:schemeClr val="accent1"/>
                </a:solidFill>
                <a:latin typeface="+mj-lt"/>
              </a:defRPr>
            </a:lvl1pPr>
            <a:lvl2pPr marL="0" indent="0">
              <a:buNone/>
              <a:defRPr/>
            </a:lvl2pPr>
          </a:lstStyle>
          <a:p>
            <a:pPr lvl="0"/>
            <a:r>
              <a:rPr lang="en-US" dirty="0"/>
              <a:t>Edit Master text styles</a:t>
            </a:r>
          </a:p>
        </p:txBody>
      </p:sp>
      <p:sp>
        <p:nvSpPr>
          <p:cNvPr id="14" name="Content Placeholder 2">
            <a:extLst>
              <a:ext uri="{FF2B5EF4-FFF2-40B4-BE49-F238E27FC236}">
                <a16:creationId xmlns:a16="http://schemas.microsoft.com/office/drawing/2014/main" id="{F72CAD94-9011-48FF-A0BE-4F368640DEC1}"/>
              </a:ext>
            </a:extLst>
          </p:cNvPr>
          <p:cNvSpPr>
            <a:spLocks noGrp="1"/>
          </p:cNvSpPr>
          <p:nvPr>
            <p:ph sz="quarter" idx="25"/>
          </p:nvPr>
        </p:nvSpPr>
        <p:spPr>
          <a:xfrm>
            <a:off x="1816099" y="5080000"/>
            <a:ext cx="7061197" cy="735512"/>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cxnSp>
        <p:nvCxnSpPr>
          <p:cNvPr id="15" name="Straight Connector 14">
            <a:extLst>
              <a:ext uri="{FF2B5EF4-FFF2-40B4-BE49-F238E27FC236}">
                <a16:creationId xmlns:a16="http://schemas.microsoft.com/office/drawing/2014/main" id="{F67188F5-912B-47D4-A331-3B71D0AD063B}"/>
              </a:ext>
            </a:extLst>
          </p:cNvPr>
          <p:cNvCxnSpPr>
            <a:cxnSpLocks/>
          </p:cNvCxnSpPr>
          <p:nvPr userDrawn="1"/>
        </p:nvCxnSpPr>
        <p:spPr>
          <a:xfrm flipH="1">
            <a:off x="266700" y="2460875"/>
            <a:ext cx="861059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CA0826-809D-4831-AE81-345D254FE712}"/>
              </a:ext>
            </a:extLst>
          </p:cNvPr>
          <p:cNvCxnSpPr>
            <a:cxnSpLocks/>
          </p:cNvCxnSpPr>
          <p:nvPr userDrawn="1"/>
        </p:nvCxnSpPr>
        <p:spPr>
          <a:xfrm flipH="1">
            <a:off x="266700" y="4244680"/>
            <a:ext cx="861059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B4CC65FA-918B-4C29-8AE7-CF1B08394CC6}"/>
              </a:ext>
            </a:extLst>
          </p:cNvPr>
          <p:cNvSpPr>
            <a:spLocks noGrp="1"/>
          </p:cNvSpPr>
          <p:nvPr>
            <p:ph type="body" sz="quarter" idx="26"/>
          </p:nvPr>
        </p:nvSpPr>
        <p:spPr>
          <a:xfrm>
            <a:off x="1816099" y="1169482"/>
            <a:ext cx="7061197" cy="248697"/>
          </a:xfrm>
        </p:spPr>
        <p:txBody>
          <a:bodyPr lIns="0" tIns="45720" rIns="0" bIns="0" anchor="t"/>
          <a:lstStyle>
            <a:lvl1pPr>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9" name="Text Placeholder 2">
            <a:extLst>
              <a:ext uri="{FF2B5EF4-FFF2-40B4-BE49-F238E27FC236}">
                <a16:creationId xmlns:a16="http://schemas.microsoft.com/office/drawing/2014/main" id="{356EBEC6-2687-4346-9809-08A8E9892456}"/>
              </a:ext>
            </a:extLst>
          </p:cNvPr>
          <p:cNvSpPr>
            <a:spLocks noGrp="1"/>
          </p:cNvSpPr>
          <p:nvPr>
            <p:ph type="body" sz="quarter" idx="27"/>
          </p:nvPr>
        </p:nvSpPr>
        <p:spPr>
          <a:xfrm>
            <a:off x="1816099" y="2953288"/>
            <a:ext cx="7061197" cy="248697"/>
          </a:xfrm>
        </p:spPr>
        <p:txBody>
          <a:bodyPr lIns="0" tIns="45720" rIns="0" bIns="0" anchor="t"/>
          <a:lstStyle>
            <a:lvl1pPr>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0" name="Text Placeholder 2">
            <a:extLst>
              <a:ext uri="{FF2B5EF4-FFF2-40B4-BE49-F238E27FC236}">
                <a16:creationId xmlns:a16="http://schemas.microsoft.com/office/drawing/2014/main" id="{717DAD0B-1105-4A1C-9DB1-E5675A0C7D70}"/>
              </a:ext>
            </a:extLst>
          </p:cNvPr>
          <p:cNvSpPr>
            <a:spLocks noGrp="1"/>
          </p:cNvSpPr>
          <p:nvPr>
            <p:ph type="body" sz="quarter" idx="28"/>
          </p:nvPr>
        </p:nvSpPr>
        <p:spPr>
          <a:xfrm>
            <a:off x="1816100" y="4737094"/>
            <a:ext cx="7061197" cy="248697"/>
          </a:xfrm>
        </p:spPr>
        <p:txBody>
          <a:bodyPr lIns="0" tIns="45720" rIns="0" bIns="0" anchor="t"/>
          <a:lstStyle>
            <a:lvl1pPr>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Tree>
    <p:extLst>
      <p:ext uri="{BB962C8B-B14F-4D97-AF65-F5344CB8AC3E}">
        <p14:creationId xmlns:p14="http://schemas.microsoft.com/office/powerpoint/2010/main" val="179513549"/>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6" name="Picture Placeholder 3">
            <a:extLst>
              <a:ext uri="{FF2B5EF4-FFF2-40B4-BE49-F238E27FC236}">
                <a16:creationId xmlns:a16="http://schemas.microsoft.com/office/drawing/2014/main" id="{3202DDBD-8179-4107-8396-99165ADB3465}"/>
              </a:ext>
            </a:extLst>
          </p:cNvPr>
          <p:cNvSpPr>
            <a:spLocks noGrp="1"/>
          </p:cNvSpPr>
          <p:nvPr>
            <p:ph type="pic" sz="quarter" idx="18"/>
          </p:nvPr>
        </p:nvSpPr>
        <p:spPr>
          <a:xfrm>
            <a:off x="266700" y="894304"/>
            <a:ext cx="1671096" cy="1671096"/>
          </a:xfrm>
        </p:spPr>
        <p:txBody>
          <a:bodyPr/>
          <a:lstStyle/>
          <a:p>
            <a:endParaRPr lang="en-US" dirty="0"/>
          </a:p>
        </p:txBody>
      </p:sp>
      <p:sp>
        <p:nvSpPr>
          <p:cNvPr id="9" name="Text Placeholder 2">
            <a:extLst>
              <a:ext uri="{FF2B5EF4-FFF2-40B4-BE49-F238E27FC236}">
                <a16:creationId xmlns:a16="http://schemas.microsoft.com/office/drawing/2014/main" id="{461C2277-C3CF-4F14-8EE8-A0289671CF59}"/>
              </a:ext>
            </a:extLst>
          </p:cNvPr>
          <p:cNvSpPr>
            <a:spLocks noGrp="1"/>
          </p:cNvSpPr>
          <p:nvPr>
            <p:ph type="body" sz="quarter" idx="17"/>
          </p:nvPr>
        </p:nvSpPr>
        <p:spPr>
          <a:xfrm>
            <a:off x="2120900" y="894303"/>
            <a:ext cx="6756396" cy="248697"/>
          </a:xfrm>
        </p:spPr>
        <p:txBody>
          <a:bodyPr lIns="0" tIns="45720" rIns="0" bIns="0" anchor="t"/>
          <a:lstStyle>
            <a:lvl1pPr>
              <a:lnSpc>
                <a:spcPct val="90000"/>
              </a:lnSpc>
              <a:spcBef>
                <a:spcPts val="0"/>
              </a:spcBef>
              <a:defRPr sz="2000" b="1">
                <a:solidFill>
                  <a:schemeClr val="accent1"/>
                </a:solidFill>
                <a:latin typeface="+mj-lt"/>
              </a:defRPr>
            </a:lvl1pPr>
            <a:lvl2pPr marL="0" indent="0">
              <a:buNone/>
              <a:defRPr/>
            </a:lvl2pPr>
          </a:lstStyle>
          <a:p>
            <a:pPr lvl="0"/>
            <a:r>
              <a:rPr lang="en-US" dirty="0"/>
              <a:t>Edit Master text styles</a:t>
            </a:r>
          </a:p>
        </p:txBody>
      </p:sp>
      <p:sp>
        <p:nvSpPr>
          <p:cNvPr id="10" name="Content Placeholder 2">
            <a:extLst>
              <a:ext uri="{FF2B5EF4-FFF2-40B4-BE49-F238E27FC236}">
                <a16:creationId xmlns:a16="http://schemas.microsoft.com/office/drawing/2014/main" id="{E6F2CC6E-E961-4397-8907-90E3D923F78C}"/>
              </a:ext>
            </a:extLst>
          </p:cNvPr>
          <p:cNvSpPr>
            <a:spLocks noGrp="1"/>
          </p:cNvSpPr>
          <p:nvPr>
            <p:ph sz="quarter" idx="21"/>
          </p:nvPr>
        </p:nvSpPr>
        <p:spPr>
          <a:xfrm>
            <a:off x="266697" y="2873829"/>
            <a:ext cx="8610599" cy="2814688"/>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365760" indent="0">
              <a:buClr>
                <a:schemeClr val="tx1">
                  <a:lumMod val="75000"/>
                  <a:lumOff val="25000"/>
                </a:schemeClr>
              </a:buClr>
              <a:buFont typeface="Wingdings" panose="05000000000000000000" pitchFamily="2" charset="2"/>
              <a:buNone/>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28" name="Text Placeholder 2">
            <a:extLst>
              <a:ext uri="{FF2B5EF4-FFF2-40B4-BE49-F238E27FC236}">
                <a16:creationId xmlns:a16="http://schemas.microsoft.com/office/drawing/2014/main" id="{B4CC65FA-918B-4C29-8AE7-CF1B08394CC6}"/>
              </a:ext>
            </a:extLst>
          </p:cNvPr>
          <p:cNvSpPr>
            <a:spLocks noGrp="1"/>
          </p:cNvSpPr>
          <p:nvPr>
            <p:ph type="body" sz="quarter" idx="26"/>
          </p:nvPr>
        </p:nvSpPr>
        <p:spPr>
          <a:xfrm>
            <a:off x="2120900" y="1220282"/>
            <a:ext cx="6756396" cy="248697"/>
          </a:xfrm>
        </p:spPr>
        <p:txBody>
          <a:bodyPr lIns="0" tIns="45720" rIns="0" bIns="0" anchor="t"/>
          <a:lstStyle>
            <a:lvl1pPr>
              <a:lnSpc>
                <a:spcPct val="90000"/>
              </a:lnSpc>
              <a:spcBef>
                <a:spcPts val="0"/>
              </a:spcBef>
              <a:defRPr sz="16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18" name="Text Placeholder 2">
            <a:extLst>
              <a:ext uri="{FF2B5EF4-FFF2-40B4-BE49-F238E27FC236}">
                <a16:creationId xmlns:a16="http://schemas.microsoft.com/office/drawing/2014/main" id="{CC5D96BF-F4E9-4313-9434-36E298310A1F}"/>
              </a:ext>
            </a:extLst>
          </p:cNvPr>
          <p:cNvSpPr>
            <a:spLocks noGrp="1"/>
          </p:cNvSpPr>
          <p:nvPr>
            <p:ph type="body" sz="quarter" idx="27"/>
          </p:nvPr>
        </p:nvSpPr>
        <p:spPr>
          <a:xfrm>
            <a:off x="2120900" y="1574800"/>
            <a:ext cx="6756396" cy="990600"/>
          </a:xfrm>
        </p:spPr>
        <p:txBody>
          <a:bodyPr lIns="0" tIns="45720" rIns="0" bIns="0" anchor="t"/>
          <a:lstStyle>
            <a:lvl1pPr>
              <a:lnSpc>
                <a:spcPct val="90000"/>
              </a:lnSpc>
              <a:spcBef>
                <a:spcPts val="0"/>
              </a:spcBef>
              <a:defRPr sz="1100" b="0">
                <a:solidFill>
                  <a:schemeClr val="accent2"/>
                </a:solidFill>
                <a:latin typeface="+mj-lt"/>
              </a:defRPr>
            </a:lvl1pPr>
            <a:lvl2pPr marL="0" indent="0">
              <a:buNone/>
              <a:defRPr/>
            </a:lvl2pPr>
          </a:lstStyle>
          <a:p>
            <a:pPr lvl="0"/>
            <a:r>
              <a:rPr lang="en-US" dirty="0"/>
              <a:t>Edit Master text styles</a:t>
            </a:r>
          </a:p>
        </p:txBody>
      </p:sp>
      <p:cxnSp>
        <p:nvCxnSpPr>
          <p:cNvPr id="22" name="Straight Connector 21">
            <a:extLst>
              <a:ext uri="{FF2B5EF4-FFF2-40B4-BE49-F238E27FC236}">
                <a16:creationId xmlns:a16="http://schemas.microsoft.com/office/drawing/2014/main" id="{6ACCA1B4-CA6D-436D-95EF-6148BD354C6F}"/>
              </a:ext>
            </a:extLst>
          </p:cNvPr>
          <p:cNvCxnSpPr>
            <a:cxnSpLocks/>
          </p:cNvCxnSpPr>
          <p:nvPr userDrawn="1"/>
        </p:nvCxnSpPr>
        <p:spPr>
          <a:xfrm>
            <a:off x="277784" y="2734569"/>
            <a:ext cx="8610600" cy="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98F5DF3-A92A-4CA1-822A-2E39B314E34E}"/>
              </a:ext>
            </a:extLst>
          </p:cNvPr>
          <p:cNvSpPr/>
          <p:nvPr userDrawn="1"/>
        </p:nvSpPr>
        <p:spPr>
          <a:xfrm>
            <a:off x="277784" y="2711709"/>
            <a:ext cx="82296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7629924"/>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16" name="Content Placeholder 2">
            <a:extLst>
              <a:ext uri="{FF2B5EF4-FFF2-40B4-BE49-F238E27FC236}">
                <a16:creationId xmlns:a16="http://schemas.microsoft.com/office/drawing/2014/main" id="{6C22C151-FD3D-4A02-B706-4D11D1B12F2F}"/>
              </a:ext>
            </a:extLst>
          </p:cNvPr>
          <p:cNvSpPr>
            <a:spLocks noGrp="1"/>
          </p:cNvSpPr>
          <p:nvPr>
            <p:ph sz="quarter" idx="13"/>
          </p:nvPr>
        </p:nvSpPr>
        <p:spPr>
          <a:xfrm>
            <a:off x="266703" y="2273300"/>
            <a:ext cx="4152898" cy="367029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8" name="Text Placeholder 2">
            <a:extLst>
              <a:ext uri="{FF2B5EF4-FFF2-40B4-BE49-F238E27FC236}">
                <a16:creationId xmlns:a16="http://schemas.microsoft.com/office/drawing/2014/main" id="{A3C8E115-EE30-44B2-86F9-6AA287DCB30E}"/>
              </a:ext>
            </a:extLst>
          </p:cNvPr>
          <p:cNvSpPr>
            <a:spLocks noGrp="1"/>
          </p:cNvSpPr>
          <p:nvPr>
            <p:ph type="body" sz="quarter" idx="17" hasCustomPrompt="1"/>
          </p:nvPr>
        </p:nvSpPr>
        <p:spPr>
          <a:xfrm>
            <a:off x="266701" y="902453"/>
            <a:ext cx="4152900" cy="969890"/>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a:t>
            </a:r>
            <a:br>
              <a:rPr lang="en-US" dirty="0"/>
            </a:br>
            <a:r>
              <a:rPr lang="en-US" dirty="0"/>
              <a:t>styles</a:t>
            </a:r>
          </a:p>
        </p:txBody>
      </p:sp>
      <p:sp>
        <p:nvSpPr>
          <p:cNvPr id="19" name="Table Placeholder 23">
            <a:extLst>
              <a:ext uri="{FF2B5EF4-FFF2-40B4-BE49-F238E27FC236}">
                <a16:creationId xmlns:a16="http://schemas.microsoft.com/office/drawing/2014/main" id="{C407CAE5-159C-4A4D-AD6F-26236E7B957C}"/>
              </a:ext>
            </a:extLst>
          </p:cNvPr>
          <p:cNvSpPr>
            <a:spLocks noGrp="1"/>
          </p:cNvSpPr>
          <p:nvPr>
            <p:ph type="tbl" sz="quarter" idx="19"/>
          </p:nvPr>
        </p:nvSpPr>
        <p:spPr>
          <a:xfrm>
            <a:off x="4724400" y="902453"/>
            <a:ext cx="4152900" cy="5041141"/>
          </a:xfrm>
        </p:spPr>
        <p:txBody>
          <a:bodyPr/>
          <a:lstStyle/>
          <a:p>
            <a:endParaRPr lang="en-US" dirty="0"/>
          </a:p>
        </p:txBody>
      </p:sp>
    </p:spTree>
    <p:extLst>
      <p:ext uri="{BB962C8B-B14F-4D97-AF65-F5344CB8AC3E}">
        <p14:creationId xmlns:p14="http://schemas.microsoft.com/office/powerpoint/2010/main" val="451381266"/>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16" name="Content Placeholder 2">
            <a:extLst>
              <a:ext uri="{FF2B5EF4-FFF2-40B4-BE49-F238E27FC236}">
                <a16:creationId xmlns:a16="http://schemas.microsoft.com/office/drawing/2014/main" id="{6C22C151-FD3D-4A02-B706-4D11D1B12F2F}"/>
              </a:ext>
            </a:extLst>
          </p:cNvPr>
          <p:cNvSpPr>
            <a:spLocks noGrp="1"/>
          </p:cNvSpPr>
          <p:nvPr>
            <p:ph sz="quarter" idx="13"/>
          </p:nvPr>
        </p:nvSpPr>
        <p:spPr>
          <a:xfrm>
            <a:off x="266703" y="2273300"/>
            <a:ext cx="4152898" cy="367029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8" name="Text Placeholder 2">
            <a:extLst>
              <a:ext uri="{FF2B5EF4-FFF2-40B4-BE49-F238E27FC236}">
                <a16:creationId xmlns:a16="http://schemas.microsoft.com/office/drawing/2014/main" id="{A3C8E115-EE30-44B2-86F9-6AA287DCB30E}"/>
              </a:ext>
            </a:extLst>
          </p:cNvPr>
          <p:cNvSpPr>
            <a:spLocks noGrp="1"/>
          </p:cNvSpPr>
          <p:nvPr>
            <p:ph type="body" sz="quarter" idx="17" hasCustomPrompt="1"/>
          </p:nvPr>
        </p:nvSpPr>
        <p:spPr>
          <a:xfrm>
            <a:off x="266701" y="902453"/>
            <a:ext cx="4152900" cy="969890"/>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a:t>
            </a:r>
            <a:br>
              <a:rPr lang="en-US" dirty="0"/>
            </a:br>
            <a:r>
              <a:rPr lang="en-US" dirty="0"/>
              <a:t>styles</a:t>
            </a:r>
          </a:p>
        </p:txBody>
      </p:sp>
      <p:sp>
        <p:nvSpPr>
          <p:cNvPr id="3" name="Content Placeholder 2">
            <a:extLst>
              <a:ext uri="{FF2B5EF4-FFF2-40B4-BE49-F238E27FC236}">
                <a16:creationId xmlns:a16="http://schemas.microsoft.com/office/drawing/2014/main" id="{2F6DFC9B-41B9-471D-A13C-CF28C6144865}"/>
              </a:ext>
            </a:extLst>
          </p:cNvPr>
          <p:cNvSpPr>
            <a:spLocks noGrp="1"/>
          </p:cNvSpPr>
          <p:nvPr>
            <p:ph sz="quarter" idx="20"/>
          </p:nvPr>
        </p:nvSpPr>
        <p:spPr>
          <a:xfrm>
            <a:off x="4724400" y="901700"/>
            <a:ext cx="4152900" cy="50419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7032391"/>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19" name="Table Placeholder 23">
            <a:extLst>
              <a:ext uri="{FF2B5EF4-FFF2-40B4-BE49-F238E27FC236}">
                <a16:creationId xmlns:a16="http://schemas.microsoft.com/office/drawing/2014/main" id="{C407CAE5-159C-4A4D-AD6F-26236E7B957C}"/>
              </a:ext>
            </a:extLst>
          </p:cNvPr>
          <p:cNvSpPr>
            <a:spLocks noGrp="1"/>
          </p:cNvSpPr>
          <p:nvPr>
            <p:ph type="tbl" sz="quarter" idx="19"/>
          </p:nvPr>
        </p:nvSpPr>
        <p:spPr>
          <a:xfrm>
            <a:off x="266700" y="902453"/>
            <a:ext cx="8610600" cy="5041141"/>
          </a:xfrm>
        </p:spPr>
        <p:txBody>
          <a:bodyPr/>
          <a:lstStyle/>
          <a:p>
            <a:endParaRPr lang="en-US" dirty="0"/>
          </a:p>
        </p:txBody>
      </p:sp>
    </p:spTree>
    <p:extLst>
      <p:ext uri="{BB962C8B-B14F-4D97-AF65-F5344CB8AC3E}">
        <p14:creationId xmlns:p14="http://schemas.microsoft.com/office/powerpoint/2010/main" val="1152791691"/>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1">
    <p:spTree>
      <p:nvGrpSpPr>
        <p:cNvPr id="1" name=""/>
        <p:cNvGrpSpPr/>
        <p:nvPr/>
      </p:nvGrpSpPr>
      <p:grpSpPr>
        <a:xfrm>
          <a:off x="0" y="0"/>
          <a:ext cx="0" cy="0"/>
          <a:chOff x="0" y="0"/>
          <a:chExt cx="0" cy="0"/>
        </a:xfrm>
      </p:grpSpPr>
      <p:pic>
        <p:nvPicPr>
          <p:cNvPr id="6" name="Picture 5" descr="A tall building&#10;&#10;Description automatically generated">
            <a:extLst>
              <a:ext uri="{FF2B5EF4-FFF2-40B4-BE49-F238E27FC236}">
                <a16:creationId xmlns:a16="http://schemas.microsoft.com/office/drawing/2014/main" id="{F03F1287-CAE4-4950-9E69-D924BA7DB982}"/>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9144000" cy="6858000"/>
          </a:xfrm>
          <a:prstGeom prst="rect">
            <a:avLst/>
          </a:prstGeom>
        </p:spPr>
      </p:pic>
      <p:sp>
        <p:nvSpPr>
          <p:cNvPr id="12" name="Text Placeholder 20">
            <a:extLst>
              <a:ext uri="{FF2B5EF4-FFF2-40B4-BE49-F238E27FC236}">
                <a16:creationId xmlns:a16="http://schemas.microsoft.com/office/drawing/2014/main" id="{105A716A-44D2-452B-9CDD-44BD10363F6F}"/>
              </a:ext>
            </a:extLst>
          </p:cNvPr>
          <p:cNvSpPr>
            <a:spLocks noGrp="1"/>
          </p:cNvSpPr>
          <p:nvPr>
            <p:ph type="body" sz="quarter" idx="12" hasCustomPrompt="1"/>
          </p:nvPr>
        </p:nvSpPr>
        <p:spPr>
          <a:xfrm>
            <a:off x="320040" y="899043"/>
            <a:ext cx="3573534" cy="2523179"/>
          </a:xfrm>
          <a:prstGeom prst="rect">
            <a:avLst/>
          </a:prstGeom>
        </p:spPr>
        <p:txBody>
          <a:bodyPr anchor="b"/>
          <a:lstStyle>
            <a:lvl1pPr marL="0" indent="0" algn="l">
              <a:lnSpc>
                <a:spcPct val="80000"/>
              </a:lnSpc>
              <a:spcBef>
                <a:spcPts val="0"/>
              </a:spcBef>
              <a:buNone/>
              <a:defRPr sz="3000" b="1" cap="all" baseline="0">
                <a:solidFill>
                  <a:schemeClr val="bg1"/>
                </a:solidFill>
                <a:latin typeface="+mj-lt"/>
              </a:defRPr>
            </a:lvl1pPr>
          </a:lstStyle>
          <a:p>
            <a:pPr lvl="0"/>
            <a:r>
              <a:rPr lang="en-US" dirty="0"/>
              <a:t>Cover SLIDE 1</a:t>
            </a:r>
          </a:p>
        </p:txBody>
      </p:sp>
      <p:sp>
        <p:nvSpPr>
          <p:cNvPr id="13" name="Text Placeholder 20">
            <a:extLst>
              <a:ext uri="{FF2B5EF4-FFF2-40B4-BE49-F238E27FC236}">
                <a16:creationId xmlns:a16="http://schemas.microsoft.com/office/drawing/2014/main" id="{C2A95D6A-EAA4-46C4-B949-C02F1C368EAC}"/>
              </a:ext>
            </a:extLst>
          </p:cNvPr>
          <p:cNvSpPr>
            <a:spLocks noGrp="1"/>
          </p:cNvSpPr>
          <p:nvPr>
            <p:ph type="body" sz="quarter" idx="13"/>
          </p:nvPr>
        </p:nvSpPr>
        <p:spPr>
          <a:xfrm>
            <a:off x="320040" y="3885113"/>
            <a:ext cx="3573534" cy="304800"/>
          </a:xfrm>
          <a:prstGeom prst="rect">
            <a:avLst/>
          </a:prstGeom>
        </p:spPr>
        <p:txBody>
          <a:bodyPr/>
          <a:lstStyle>
            <a:lvl1pPr marL="0" indent="0" algn="l">
              <a:buNone/>
              <a:defRPr sz="1600" b="0" cap="none" baseline="0">
                <a:solidFill>
                  <a:schemeClr val="bg1"/>
                </a:solidFill>
                <a:latin typeface="+mj-lt"/>
              </a:defRPr>
            </a:lvl1pPr>
          </a:lstStyle>
          <a:p>
            <a:pPr lvl="0"/>
            <a:r>
              <a:rPr lang="en-US" dirty="0"/>
              <a:t>Edit Master text styles</a:t>
            </a:r>
          </a:p>
        </p:txBody>
      </p:sp>
      <p:cxnSp>
        <p:nvCxnSpPr>
          <p:cNvPr id="3" name="Straight Connector 2">
            <a:extLst>
              <a:ext uri="{FF2B5EF4-FFF2-40B4-BE49-F238E27FC236}">
                <a16:creationId xmlns:a16="http://schemas.microsoft.com/office/drawing/2014/main" id="{7777D510-3084-404A-96F7-8C3076F84A32}"/>
              </a:ext>
            </a:extLst>
          </p:cNvPr>
          <p:cNvCxnSpPr/>
          <p:nvPr userDrawn="1"/>
        </p:nvCxnSpPr>
        <p:spPr>
          <a:xfrm>
            <a:off x="320040" y="3640282"/>
            <a:ext cx="6419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 Placeholder 20">
            <a:extLst>
              <a:ext uri="{FF2B5EF4-FFF2-40B4-BE49-F238E27FC236}">
                <a16:creationId xmlns:a16="http://schemas.microsoft.com/office/drawing/2014/main" id="{1D43426D-7A67-4577-AF41-BC06AE5C1F02}"/>
              </a:ext>
            </a:extLst>
          </p:cNvPr>
          <p:cNvSpPr>
            <a:spLocks noGrp="1"/>
          </p:cNvSpPr>
          <p:nvPr>
            <p:ph type="body" sz="quarter" idx="14" hasCustomPrompt="1"/>
          </p:nvPr>
        </p:nvSpPr>
        <p:spPr>
          <a:xfrm>
            <a:off x="324853" y="4609698"/>
            <a:ext cx="3568419" cy="304800"/>
          </a:xfrm>
          <a:prstGeom prst="rect">
            <a:avLst/>
          </a:prstGeom>
        </p:spPr>
        <p:txBody>
          <a:bodyPr/>
          <a:lstStyle>
            <a:lvl1pPr marL="0" indent="0" algn="l">
              <a:buNone/>
              <a:defRPr sz="1600" b="1" cap="none" baseline="0">
                <a:solidFill>
                  <a:schemeClr val="bg1"/>
                </a:solidFill>
                <a:latin typeface="+mj-lt"/>
              </a:defRPr>
            </a:lvl1pPr>
          </a:lstStyle>
          <a:p>
            <a:pPr lvl="0"/>
            <a:r>
              <a:rPr lang="en-US" dirty="0"/>
              <a:t>Presenter’s Name, Date</a:t>
            </a:r>
          </a:p>
        </p:txBody>
      </p:sp>
      <p:pic>
        <p:nvPicPr>
          <p:cNvPr id="11" name="Graphic 10">
            <a:extLst>
              <a:ext uri="{FF2B5EF4-FFF2-40B4-BE49-F238E27FC236}">
                <a16:creationId xmlns:a16="http://schemas.microsoft.com/office/drawing/2014/main" id="{F672C817-FB25-4FED-AD8D-CC9096709332}"/>
              </a:ext>
            </a:extLst>
          </p:cNvPr>
          <p:cNvPicPr>
            <a:picLocks noChangeAspect="1"/>
          </p:cNvPicPr>
          <p:nvPr userDrawn="1"/>
        </p:nvPicPr>
        <p:blipFill>
          <a:blip r:embed="rId3" cstate="email">
            <a:lum bright="10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676" y="6033038"/>
            <a:ext cx="1361029" cy="418778"/>
          </a:xfrm>
          <a:prstGeom prst="rect">
            <a:avLst/>
          </a:prstGeom>
        </p:spPr>
      </p:pic>
    </p:spTree>
    <p:extLst>
      <p:ext uri="{BB962C8B-B14F-4D97-AF65-F5344CB8AC3E}">
        <p14:creationId xmlns:p14="http://schemas.microsoft.com/office/powerpoint/2010/main" val="273421042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B4C6D7D2-6328-4686-9F5E-914A78493914}"/>
              </a:ext>
            </a:extLst>
          </p:cNvPr>
          <p:cNvSpPr>
            <a:spLocks noGrp="1"/>
          </p:cNvSpPr>
          <p:nvPr>
            <p:ph sz="quarter" idx="13" hasCustomPrompt="1"/>
          </p:nvPr>
        </p:nvSpPr>
        <p:spPr>
          <a:xfrm>
            <a:off x="266703" y="4818742"/>
            <a:ext cx="2753385" cy="1262741"/>
          </a:xfrm>
          <a:prstGeom prst="rect">
            <a:avLst/>
          </a:prstGeom>
          <a:noFill/>
        </p:spPr>
        <p:txBody>
          <a:bodyPr lIns="0" tIns="0" rIns="0" bIns="0" numCol="3"/>
          <a:lstStyle>
            <a:lvl1pPr>
              <a:spcBef>
                <a:spcPts val="0"/>
              </a:spcBef>
              <a:defRPr sz="1000">
                <a:solidFill>
                  <a:schemeClr val="tx1">
                    <a:lumMod val="75000"/>
                    <a:lumOff val="25000"/>
                  </a:schemeClr>
                </a:solidFill>
              </a:defRPr>
            </a:lvl1pPr>
            <a:lvl2pPr>
              <a:spcBef>
                <a:spcPts val="0"/>
              </a:spcBef>
              <a:buClr>
                <a:schemeClr val="tx1">
                  <a:lumMod val="75000"/>
                  <a:lumOff val="25000"/>
                </a:schemeClr>
              </a:buClr>
              <a:defRPr sz="1000">
                <a:solidFill>
                  <a:schemeClr val="tx1">
                    <a:lumMod val="75000"/>
                    <a:lumOff val="25000"/>
                  </a:schemeClr>
                </a:solidFill>
              </a:defRPr>
            </a:lvl2pPr>
            <a:lvl3pPr marL="365760" indent="-182880">
              <a:spcBef>
                <a:spcPts val="0"/>
              </a:spcBef>
              <a:buClr>
                <a:schemeClr val="tx1">
                  <a:lumMod val="75000"/>
                  <a:lumOff val="25000"/>
                </a:schemeClr>
              </a:buClr>
              <a:buFont typeface="Courier New" panose="02070309020205020404" pitchFamily="49" charset="0"/>
              <a:buChar char="o"/>
              <a:defRPr sz="1000">
                <a:solidFill>
                  <a:schemeClr val="tx1">
                    <a:lumMod val="75000"/>
                    <a:lumOff val="25000"/>
                  </a:schemeClr>
                </a:solidFill>
              </a:defRPr>
            </a:lvl3pPr>
            <a:lvl4pPr marL="548640" indent="-182880">
              <a:spcBef>
                <a:spcPts val="0"/>
              </a:spcBef>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spcBef>
                <a:spcPts val="0"/>
              </a:spcBef>
              <a:buClr>
                <a:schemeClr val="tx1">
                  <a:lumMod val="75000"/>
                  <a:lumOff val="25000"/>
                </a:schemeClr>
              </a:buClr>
              <a:buFont typeface="Arial" panose="020B0604020202020204" pitchFamily="34" charset="0"/>
              <a:buChar char="□"/>
              <a:defRPr lang="en-US" sz="1000" kern="1200" dirty="0" smtClean="0">
                <a:solidFill>
                  <a:schemeClr val="tx1">
                    <a:lumMod val="75000"/>
                    <a:lumOff val="25000"/>
                  </a:schemeClr>
                </a:solidFill>
                <a:latin typeface="+mn-lt"/>
                <a:ea typeface="+mn-ea"/>
                <a:cs typeface="+mn-cs"/>
              </a:defRPr>
            </a:lvl5pPr>
            <a:lvl6pPr marL="914400" indent="-182880">
              <a:spcBef>
                <a:spcPts val="0"/>
              </a:spcBef>
              <a:buClr>
                <a:schemeClr val="tx1">
                  <a:lumMod val="75000"/>
                  <a:lumOff val="25000"/>
                </a:schemeClr>
              </a:buClr>
              <a:buFont typeface="Wingdings" panose="05000000000000000000" pitchFamily="2" charset="2"/>
              <a:buChar char=""/>
              <a:defRPr sz="10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Content Placeholder 2">
            <a:extLst>
              <a:ext uri="{FF2B5EF4-FFF2-40B4-BE49-F238E27FC236}">
                <a16:creationId xmlns:a16="http://schemas.microsoft.com/office/drawing/2014/main" id="{0F1FCB2B-2619-49F8-955F-C65D0CDFFEBF}"/>
              </a:ext>
            </a:extLst>
          </p:cNvPr>
          <p:cNvSpPr>
            <a:spLocks noGrp="1"/>
          </p:cNvSpPr>
          <p:nvPr>
            <p:ph sz="quarter" idx="14" hasCustomPrompt="1"/>
          </p:nvPr>
        </p:nvSpPr>
        <p:spPr>
          <a:xfrm>
            <a:off x="3195303" y="4818742"/>
            <a:ext cx="2753388" cy="1262741"/>
          </a:xfrm>
          <a:prstGeom prst="rect">
            <a:avLst/>
          </a:prstGeom>
          <a:noFill/>
        </p:spPr>
        <p:txBody>
          <a:bodyPr lIns="91440" tIns="0" rIns="0" bIns="0" numCol="3"/>
          <a:lstStyle>
            <a:lvl1pPr>
              <a:spcBef>
                <a:spcPts val="0"/>
              </a:spcBef>
              <a:defRPr sz="1000">
                <a:solidFill>
                  <a:schemeClr val="tx1">
                    <a:lumMod val="75000"/>
                    <a:lumOff val="25000"/>
                  </a:schemeClr>
                </a:solidFill>
              </a:defRPr>
            </a:lvl1pPr>
            <a:lvl2pPr>
              <a:spcBef>
                <a:spcPts val="0"/>
              </a:spcBef>
              <a:buClr>
                <a:schemeClr val="tx1">
                  <a:lumMod val="75000"/>
                  <a:lumOff val="25000"/>
                </a:schemeClr>
              </a:buClr>
              <a:defRPr sz="1000">
                <a:solidFill>
                  <a:schemeClr val="tx1">
                    <a:lumMod val="75000"/>
                    <a:lumOff val="25000"/>
                  </a:schemeClr>
                </a:solidFill>
              </a:defRPr>
            </a:lvl2pPr>
            <a:lvl3pPr marL="365760" indent="-182880">
              <a:spcBef>
                <a:spcPts val="0"/>
              </a:spcBef>
              <a:buClr>
                <a:schemeClr val="tx1">
                  <a:lumMod val="75000"/>
                  <a:lumOff val="25000"/>
                </a:schemeClr>
              </a:buClr>
              <a:buFont typeface="Courier New" panose="02070309020205020404" pitchFamily="49" charset="0"/>
              <a:buChar char="o"/>
              <a:defRPr sz="1000">
                <a:solidFill>
                  <a:schemeClr val="tx1">
                    <a:lumMod val="75000"/>
                    <a:lumOff val="25000"/>
                  </a:schemeClr>
                </a:solidFill>
              </a:defRPr>
            </a:lvl3pPr>
            <a:lvl4pPr marL="548640" indent="-182880">
              <a:spcBef>
                <a:spcPts val="0"/>
              </a:spcBef>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spcBef>
                <a:spcPts val="0"/>
              </a:spcBef>
              <a:buClr>
                <a:schemeClr val="tx1">
                  <a:lumMod val="75000"/>
                  <a:lumOff val="25000"/>
                </a:schemeClr>
              </a:buClr>
              <a:buFont typeface="Arial" panose="020B0604020202020204" pitchFamily="34" charset="0"/>
              <a:buChar char="□"/>
              <a:defRPr lang="en-US" sz="1000" kern="1200" dirty="0" smtClean="0">
                <a:solidFill>
                  <a:schemeClr val="tx1">
                    <a:lumMod val="75000"/>
                    <a:lumOff val="25000"/>
                  </a:schemeClr>
                </a:solidFill>
                <a:latin typeface="+mn-lt"/>
                <a:ea typeface="+mn-ea"/>
                <a:cs typeface="+mn-cs"/>
              </a:defRPr>
            </a:lvl5pPr>
            <a:lvl6pPr marL="914400" indent="-182880">
              <a:spcBef>
                <a:spcPts val="0"/>
              </a:spcBef>
              <a:buClr>
                <a:schemeClr val="tx1">
                  <a:lumMod val="75000"/>
                  <a:lumOff val="25000"/>
                </a:schemeClr>
              </a:buClr>
              <a:buFont typeface="Wingdings" panose="05000000000000000000" pitchFamily="2" charset="2"/>
              <a:buChar char=""/>
              <a:defRPr sz="10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9" name="Straight Connector 8">
            <a:extLst>
              <a:ext uri="{FF2B5EF4-FFF2-40B4-BE49-F238E27FC236}">
                <a16:creationId xmlns:a16="http://schemas.microsoft.com/office/drawing/2014/main" id="{39ACF2F4-BE50-422D-A438-257A22A1E56D}"/>
              </a:ext>
            </a:extLst>
          </p:cNvPr>
          <p:cNvCxnSpPr>
            <a:cxnSpLocks/>
          </p:cNvCxnSpPr>
          <p:nvPr userDrawn="1"/>
        </p:nvCxnSpPr>
        <p:spPr>
          <a:xfrm>
            <a:off x="3107696" y="4397829"/>
            <a:ext cx="0" cy="17126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E7942985-C6C0-4D97-8C5B-C9147654B0CD}"/>
              </a:ext>
            </a:extLst>
          </p:cNvPr>
          <p:cNvSpPr>
            <a:spLocks noGrp="1"/>
          </p:cNvSpPr>
          <p:nvPr>
            <p:ph sz="quarter" idx="15" hasCustomPrompt="1"/>
          </p:nvPr>
        </p:nvSpPr>
        <p:spPr>
          <a:xfrm>
            <a:off x="266703" y="4408720"/>
            <a:ext cx="2753385" cy="293910"/>
          </a:xfrm>
          <a:prstGeom prst="rect">
            <a:avLst/>
          </a:prstGeom>
          <a:noFill/>
        </p:spPr>
        <p:txBody>
          <a:bodyPr lIns="0" tIns="0" rIns="0" bIns="0" anchor="b"/>
          <a:lstStyle>
            <a:lvl1pPr>
              <a:defRPr sz="1400" b="1">
                <a:solidFill>
                  <a:schemeClr val="accent2"/>
                </a:solidFill>
                <a:latin typeface="+mj-lt"/>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p:txBody>
      </p:sp>
      <p:sp>
        <p:nvSpPr>
          <p:cNvPr id="11" name="Content Placeholder 2">
            <a:extLst>
              <a:ext uri="{FF2B5EF4-FFF2-40B4-BE49-F238E27FC236}">
                <a16:creationId xmlns:a16="http://schemas.microsoft.com/office/drawing/2014/main" id="{1579CC5F-38A2-4E4A-9272-610F3E2A2D8D}"/>
              </a:ext>
            </a:extLst>
          </p:cNvPr>
          <p:cNvSpPr>
            <a:spLocks noGrp="1"/>
          </p:cNvSpPr>
          <p:nvPr>
            <p:ph sz="quarter" idx="16" hasCustomPrompt="1"/>
          </p:nvPr>
        </p:nvSpPr>
        <p:spPr>
          <a:xfrm>
            <a:off x="3195303" y="4408720"/>
            <a:ext cx="2753388" cy="293910"/>
          </a:xfrm>
          <a:prstGeom prst="rect">
            <a:avLst/>
          </a:prstGeom>
          <a:noFill/>
        </p:spPr>
        <p:txBody>
          <a:bodyPr lIns="91440" tIns="0" rIns="0" bIns="0" anchor="b"/>
          <a:lstStyle>
            <a:lvl1pPr>
              <a:defRPr sz="1400" b="1">
                <a:solidFill>
                  <a:schemeClr val="accent2"/>
                </a:solidFill>
                <a:latin typeface="+mj-lt"/>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p:txBody>
      </p:sp>
      <p:sp>
        <p:nvSpPr>
          <p:cNvPr id="14" name="Content Placeholder 2">
            <a:extLst>
              <a:ext uri="{FF2B5EF4-FFF2-40B4-BE49-F238E27FC236}">
                <a16:creationId xmlns:a16="http://schemas.microsoft.com/office/drawing/2014/main" id="{63CA88FF-264C-4FFE-B66C-8A3E15919CAE}"/>
              </a:ext>
            </a:extLst>
          </p:cNvPr>
          <p:cNvSpPr>
            <a:spLocks noGrp="1"/>
          </p:cNvSpPr>
          <p:nvPr>
            <p:ph sz="quarter" idx="17" hasCustomPrompt="1"/>
          </p:nvPr>
        </p:nvSpPr>
        <p:spPr>
          <a:xfrm>
            <a:off x="6123913" y="4818742"/>
            <a:ext cx="2753388" cy="1262741"/>
          </a:xfrm>
          <a:prstGeom prst="rect">
            <a:avLst/>
          </a:prstGeom>
          <a:noFill/>
        </p:spPr>
        <p:txBody>
          <a:bodyPr lIns="91440" tIns="0" rIns="0" bIns="0" numCol="3"/>
          <a:lstStyle>
            <a:lvl1pPr>
              <a:spcBef>
                <a:spcPts val="0"/>
              </a:spcBef>
              <a:defRPr sz="1000">
                <a:solidFill>
                  <a:schemeClr val="tx1">
                    <a:lumMod val="75000"/>
                    <a:lumOff val="25000"/>
                  </a:schemeClr>
                </a:solidFill>
              </a:defRPr>
            </a:lvl1pPr>
            <a:lvl2pPr>
              <a:spcBef>
                <a:spcPts val="0"/>
              </a:spcBef>
              <a:buClr>
                <a:schemeClr val="tx1">
                  <a:lumMod val="75000"/>
                  <a:lumOff val="25000"/>
                </a:schemeClr>
              </a:buClr>
              <a:defRPr sz="1000">
                <a:solidFill>
                  <a:schemeClr val="tx1">
                    <a:lumMod val="75000"/>
                    <a:lumOff val="25000"/>
                  </a:schemeClr>
                </a:solidFill>
              </a:defRPr>
            </a:lvl2pPr>
            <a:lvl3pPr marL="365760" indent="-182880">
              <a:spcBef>
                <a:spcPts val="0"/>
              </a:spcBef>
              <a:buClr>
                <a:schemeClr val="tx1">
                  <a:lumMod val="75000"/>
                  <a:lumOff val="25000"/>
                </a:schemeClr>
              </a:buClr>
              <a:buFont typeface="Courier New" panose="02070309020205020404" pitchFamily="49" charset="0"/>
              <a:buChar char="o"/>
              <a:defRPr sz="1000">
                <a:solidFill>
                  <a:schemeClr val="tx1">
                    <a:lumMod val="75000"/>
                    <a:lumOff val="25000"/>
                  </a:schemeClr>
                </a:solidFill>
              </a:defRPr>
            </a:lvl3pPr>
            <a:lvl4pPr marL="548640" indent="-182880">
              <a:spcBef>
                <a:spcPts val="0"/>
              </a:spcBef>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spcBef>
                <a:spcPts val="0"/>
              </a:spcBef>
              <a:buClr>
                <a:schemeClr val="tx1">
                  <a:lumMod val="75000"/>
                  <a:lumOff val="25000"/>
                </a:schemeClr>
              </a:buClr>
              <a:buFont typeface="Arial" panose="020B0604020202020204" pitchFamily="34" charset="0"/>
              <a:buChar char="□"/>
              <a:defRPr lang="en-US" sz="1000" kern="1200" dirty="0" smtClean="0">
                <a:solidFill>
                  <a:schemeClr val="tx1">
                    <a:lumMod val="75000"/>
                    <a:lumOff val="25000"/>
                  </a:schemeClr>
                </a:solidFill>
                <a:latin typeface="+mn-lt"/>
                <a:ea typeface="+mn-ea"/>
                <a:cs typeface="+mn-cs"/>
              </a:defRPr>
            </a:lvl5pPr>
            <a:lvl6pPr marL="914400" indent="-182880">
              <a:spcBef>
                <a:spcPts val="0"/>
              </a:spcBef>
              <a:buClr>
                <a:schemeClr val="tx1">
                  <a:lumMod val="75000"/>
                  <a:lumOff val="25000"/>
                </a:schemeClr>
              </a:buClr>
              <a:buFont typeface="Wingdings" panose="05000000000000000000" pitchFamily="2" charset="2"/>
              <a:buChar char=""/>
              <a:defRPr sz="10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5" name="Content Placeholder 2">
            <a:extLst>
              <a:ext uri="{FF2B5EF4-FFF2-40B4-BE49-F238E27FC236}">
                <a16:creationId xmlns:a16="http://schemas.microsoft.com/office/drawing/2014/main" id="{3E310F39-7201-4F57-9640-E0EB09668EA1}"/>
              </a:ext>
            </a:extLst>
          </p:cNvPr>
          <p:cNvSpPr>
            <a:spLocks noGrp="1"/>
          </p:cNvSpPr>
          <p:nvPr>
            <p:ph sz="quarter" idx="18" hasCustomPrompt="1"/>
          </p:nvPr>
        </p:nvSpPr>
        <p:spPr>
          <a:xfrm>
            <a:off x="6123913" y="4408720"/>
            <a:ext cx="2753388" cy="293910"/>
          </a:xfrm>
          <a:prstGeom prst="rect">
            <a:avLst/>
          </a:prstGeom>
          <a:noFill/>
        </p:spPr>
        <p:txBody>
          <a:bodyPr lIns="91440" tIns="0" rIns="0" bIns="0" anchor="b"/>
          <a:lstStyle>
            <a:lvl1pPr>
              <a:defRPr sz="1400" b="1">
                <a:solidFill>
                  <a:schemeClr val="accent2"/>
                </a:solidFill>
                <a:latin typeface="+mj-lt"/>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p:txBody>
      </p:sp>
      <p:cxnSp>
        <p:nvCxnSpPr>
          <p:cNvPr id="18" name="Straight Connector 17">
            <a:extLst>
              <a:ext uri="{FF2B5EF4-FFF2-40B4-BE49-F238E27FC236}">
                <a16:creationId xmlns:a16="http://schemas.microsoft.com/office/drawing/2014/main" id="{08887805-5D1C-4C96-BE94-978B32C51BB3}"/>
              </a:ext>
            </a:extLst>
          </p:cNvPr>
          <p:cNvCxnSpPr>
            <a:cxnSpLocks/>
          </p:cNvCxnSpPr>
          <p:nvPr userDrawn="1"/>
        </p:nvCxnSpPr>
        <p:spPr>
          <a:xfrm>
            <a:off x="6036302" y="4397829"/>
            <a:ext cx="0" cy="17126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935686" y="280842"/>
            <a:ext cx="941614" cy="301541"/>
          </a:xfrm>
          <a:prstGeom prst="rect">
            <a:avLst/>
          </a:prstGeom>
        </p:spPr>
      </p:pic>
    </p:spTree>
    <p:extLst>
      <p:ext uri="{BB962C8B-B14F-4D97-AF65-F5344CB8AC3E}">
        <p14:creationId xmlns:p14="http://schemas.microsoft.com/office/powerpoint/2010/main" val="4209659162"/>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0" y="5943594"/>
            <a:ext cx="8610600" cy="295282"/>
          </a:xfrm>
        </p:spPr>
        <p:txBody>
          <a:bodyPr/>
          <a:lstStyle/>
          <a:p>
            <a:r>
              <a:rPr lang="en-US" dirty="0"/>
              <a:t>Footer</a:t>
            </a:r>
          </a:p>
        </p:txBody>
      </p:sp>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9" name="Text Placeholder 2">
            <a:extLst>
              <a:ext uri="{FF2B5EF4-FFF2-40B4-BE49-F238E27FC236}">
                <a16:creationId xmlns:a16="http://schemas.microsoft.com/office/drawing/2014/main" id="{5B1345B7-CACC-48C3-A811-02E3D9EAB545}"/>
              </a:ext>
            </a:extLst>
          </p:cNvPr>
          <p:cNvSpPr>
            <a:spLocks noGrp="1"/>
          </p:cNvSpPr>
          <p:nvPr>
            <p:ph type="body" sz="quarter" idx="33"/>
          </p:nvPr>
        </p:nvSpPr>
        <p:spPr>
          <a:xfrm>
            <a:off x="266701" y="4182857"/>
            <a:ext cx="1435099" cy="841579"/>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2" name="Text Placeholder 2">
            <a:extLst>
              <a:ext uri="{FF2B5EF4-FFF2-40B4-BE49-F238E27FC236}">
                <a16:creationId xmlns:a16="http://schemas.microsoft.com/office/drawing/2014/main" id="{24FBB2A4-C94E-4686-87EE-C6EAE48A5E60}"/>
              </a:ext>
            </a:extLst>
          </p:cNvPr>
          <p:cNvSpPr>
            <a:spLocks noGrp="1"/>
          </p:cNvSpPr>
          <p:nvPr>
            <p:ph type="body" sz="quarter" idx="34"/>
          </p:nvPr>
        </p:nvSpPr>
        <p:spPr>
          <a:xfrm>
            <a:off x="1701800" y="4182857"/>
            <a:ext cx="1435099" cy="841579"/>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3" name="Text Placeholder 2">
            <a:extLst>
              <a:ext uri="{FF2B5EF4-FFF2-40B4-BE49-F238E27FC236}">
                <a16:creationId xmlns:a16="http://schemas.microsoft.com/office/drawing/2014/main" id="{3923D2E1-0CDD-44A4-ACAC-2DB15771AFB7}"/>
              </a:ext>
            </a:extLst>
          </p:cNvPr>
          <p:cNvSpPr>
            <a:spLocks noGrp="1"/>
          </p:cNvSpPr>
          <p:nvPr>
            <p:ph type="body" sz="quarter" idx="35"/>
          </p:nvPr>
        </p:nvSpPr>
        <p:spPr>
          <a:xfrm>
            <a:off x="3136899" y="4182857"/>
            <a:ext cx="1435099" cy="841579"/>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4" name="Text Placeholder 2">
            <a:extLst>
              <a:ext uri="{FF2B5EF4-FFF2-40B4-BE49-F238E27FC236}">
                <a16:creationId xmlns:a16="http://schemas.microsoft.com/office/drawing/2014/main" id="{948774BB-FF0F-4D29-B291-5A8F044BB027}"/>
              </a:ext>
            </a:extLst>
          </p:cNvPr>
          <p:cNvSpPr>
            <a:spLocks noGrp="1"/>
          </p:cNvSpPr>
          <p:nvPr>
            <p:ph type="body" sz="quarter" idx="36"/>
          </p:nvPr>
        </p:nvSpPr>
        <p:spPr>
          <a:xfrm>
            <a:off x="4571998" y="4182857"/>
            <a:ext cx="1435099" cy="841579"/>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5" name="Text Placeholder 2">
            <a:extLst>
              <a:ext uri="{FF2B5EF4-FFF2-40B4-BE49-F238E27FC236}">
                <a16:creationId xmlns:a16="http://schemas.microsoft.com/office/drawing/2014/main" id="{AEE5515E-E0AB-4C8D-B05D-D6526CC6343D}"/>
              </a:ext>
            </a:extLst>
          </p:cNvPr>
          <p:cNvSpPr>
            <a:spLocks noGrp="1"/>
          </p:cNvSpPr>
          <p:nvPr>
            <p:ph type="body" sz="quarter" idx="37"/>
          </p:nvPr>
        </p:nvSpPr>
        <p:spPr>
          <a:xfrm>
            <a:off x="6007097" y="4182857"/>
            <a:ext cx="1435099" cy="841579"/>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6" name="Text Placeholder 2">
            <a:extLst>
              <a:ext uri="{FF2B5EF4-FFF2-40B4-BE49-F238E27FC236}">
                <a16:creationId xmlns:a16="http://schemas.microsoft.com/office/drawing/2014/main" id="{D0C68668-EE09-4FFC-8A89-8F1DEE319585}"/>
              </a:ext>
            </a:extLst>
          </p:cNvPr>
          <p:cNvSpPr>
            <a:spLocks noGrp="1"/>
          </p:cNvSpPr>
          <p:nvPr>
            <p:ph type="body" sz="quarter" idx="38"/>
          </p:nvPr>
        </p:nvSpPr>
        <p:spPr>
          <a:xfrm>
            <a:off x="7442199" y="4182857"/>
            <a:ext cx="1435099" cy="841579"/>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2" name="Text Placeholder 2">
            <a:extLst>
              <a:ext uri="{FF2B5EF4-FFF2-40B4-BE49-F238E27FC236}">
                <a16:creationId xmlns:a16="http://schemas.microsoft.com/office/drawing/2014/main" id="{D1FDE1A3-6F1A-4C2C-B9DC-A6FBB3B4B99B}"/>
              </a:ext>
            </a:extLst>
          </p:cNvPr>
          <p:cNvSpPr>
            <a:spLocks noGrp="1"/>
          </p:cNvSpPr>
          <p:nvPr>
            <p:ph type="body" sz="quarter" idx="39"/>
          </p:nvPr>
        </p:nvSpPr>
        <p:spPr>
          <a:xfrm>
            <a:off x="266701" y="1334946"/>
            <a:ext cx="1435099" cy="1000076"/>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3" name="Text Placeholder 2">
            <a:extLst>
              <a:ext uri="{FF2B5EF4-FFF2-40B4-BE49-F238E27FC236}">
                <a16:creationId xmlns:a16="http://schemas.microsoft.com/office/drawing/2014/main" id="{FDBC1086-0077-484B-A872-1D70F2280BAF}"/>
              </a:ext>
            </a:extLst>
          </p:cNvPr>
          <p:cNvSpPr>
            <a:spLocks noGrp="1"/>
          </p:cNvSpPr>
          <p:nvPr>
            <p:ph type="body" sz="quarter" idx="40"/>
          </p:nvPr>
        </p:nvSpPr>
        <p:spPr>
          <a:xfrm>
            <a:off x="1701800" y="1334946"/>
            <a:ext cx="1435099" cy="1000076"/>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4" name="Text Placeholder 2">
            <a:extLst>
              <a:ext uri="{FF2B5EF4-FFF2-40B4-BE49-F238E27FC236}">
                <a16:creationId xmlns:a16="http://schemas.microsoft.com/office/drawing/2014/main" id="{DCA3B85D-9561-4680-955F-1AA5F3EB1708}"/>
              </a:ext>
            </a:extLst>
          </p:cNvPr>
          <p:cNvSpPr>
            <a:spLocks noGrp="1"/>
          </p:cNvSpPr>
          <p:nvPr>
            <p:ph type="body" sz="quarter" idx="41"/>
          </p:nvPr>
        </p:nvSpPr>
        <p:spPr>
          <a:xfrm>
            <a:off x="3136899" y="1334946"/>
            <a:ext cx="1435099" cy="1000076"/>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5" name="Text Placeholder 2">
            <a:extLst>
              <a:ext uri="{FF2B5EF4-FFF2-40B4-BE49-F238E27FC236}">
                <a16:creationId xmlns:a16="http://schemas.microsoft.com/office/drawing/2014/main" id="{79D5C288-0C64-447F-89ED-857C4ADDDE11}"/>
              </a:ext>
            </a:extLst>
          </p:cNvPr>
          <p:cNvSpPr>
            <a:spLocks noGrp="1"/>
          </p:cNvSpPr>
          <p:nvPr>
            <p:ph type="body" sz="quarter" idx="42"/>
          </p:nvPr>
        </p:nvSpPr>
        <p:spPr>
          <a:xfrm>
            <a:off x="4571998" y="1334946"/>
            <a:ext cx="1435099" cy="1000076"/>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6" name="Text Placeholder 2">
            <a:extLst>
              <a:ext uri="{FF2B5EF4-FFF2-40B4-BE49-F238E27FC236}">
                <a16:creationId xmlns:a16="http://schemas.microsoft.com/office/drawing/2014/main" id="{F299CB76-061B-4AC5-B3CE-8E95C031FE93}"/>
              </a:ext>
            </a:extLst>
          </p:cNvPr>
          <p:cNvSpPr>
            <a:spLocks noGrp="1"/>
          </p:cNvSpPr>
          <p:nvPr>
            <p:ph type="body" sz="quarter" idx="43"/>
          </p:nvPr>
        </p:nvSpPr>
        <p:spPr>
          <a:xfrm>
            <a:off x="6007097" y="1334946"/>
            <a:ext cx="1435099" cy="1000076"/>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7" name="Text Placeholder 2">
            <a:extLst>
              <a:ext uri="{FF2B5EF4-FFF2-40B4-BE49-F238E27FC236}">
                <a16:creationId xmlns:a16="http://schemas.microsoft.com/office/drawing/2014/main" id="{43CEFE1D-46DC-4136-B7E8-C3E23FF7AAA4}"/>
              </a:ext>
            </a:extLst>
          </p:cNvPr>
          <p:cNvSpPr>
            <a:spLocks noGrp="1"/>
          </p:cNvSpPr>
          <p:nvPr>
            <p:ph type="body" sz="quarter" idx="44"/>
          </p:nvPr>
        </p:nvSpPr>
        <p:spPr>
          <a:xfrm>
            <a:off x="7442199" y="1334946"/>
            <a:ext cx="1435099" cy="1000076"/>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cxnSp>
        <p:nvCxnSpPr>
          <p:cNvPr id="58" name="Straight Connector 57">
            <a:extLst>
              <a:ext uri="{FF2B5EF4-FFF2-40B4-BE49-F238E27FC236}">
                <a16:creationId xmlns:a16="http://schemas.microsoft.com/office/drawing/2014/main" id="{45716503-2269-414A-8FF2-1DBC81DCD3C7}"/>
              </a:ext>
            </a:extLst>
          </p:cNvPr>
          <p:cNvCxnSpPr/>
          <p:nvPr userDrawn="1"/>
        </p:nvCxnSpPr>
        <p:spPr>
          <a:xfrm flipH="1">
            <a:off x="1701798" y="972807"/>
            <a:ext cx="2" cy="1075068"/>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A135F2E-D2EF-48B7-9E4F-E2218D3B0B39}"/>
              </a:ext>
            </a:extLst>
          </p:cNvPr>
          <p:cNvCxnSpPr/>
          <p:nvPr userDrawn="1"/>
        </p:nvCxnSpPr>
        <p:spPr>
          <a:xfrm flipH="1">
            <a:off x="3136896" y="972807"/>
            <a:ext cx="3" cy="1075068"/>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513F525-C0F7-488B-A525-4D4CFB28A388}"/>
              </a:ext>
            </a:extLst>
          </p:cNvPr>
          <p:cNvCxnSpPr/>
          <p:nvPr userDrawn="1"/>
        </p:nvCxnSpPr>
        <p:spPr>
          <a:xfrm>
            <a:off x="4571998" y="972807"/>
            <a:ext cx="0" cy="1075068"/>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3A17895-B20D-45F2-B133-A0808887AE65}"/>
              </a:ext>
            </a:extLst>
          </p:cNvPr>
          <p:cNvCxnSpPr/>
          <p:nvPr userDrawn="1"/>
        </p:nvCxnSpPr>
        <p:spPr>
          <a:xfrm>
            <a:off x="6007097" y="972807"/>
            <a:ext cx="0" cy="1208418"/>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2DD319-1BB2-4EE2-A407-2A9B237DAFF8}"/>
              </a:ext>
            </a:extLst>
          </p:cNvPr>
          <p:cNvCxnSpPr/>
          <p:nvPr userDrawn="1"/>
        </p:nvCxnSpPr>
        <p:spPr>
          <a:xfrm flipH="1">
            <a:off x="7442195" y="972807"/>
            <a:ext cx="1" cy="1208418"/>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3" name="Text Placeholder 2">
            <a:extLst>
              <a:ext uri="{FF2B5EF4-FFF2-40B4-BE49-F238E27FC236}">
                <a16:creationId xmlns:a16="http://schemas.microsoft.com/office/drawing/2014/main" id="{6C6B390B-0BB4-4D6A-9173-CC805924B17B}"/>
              </a:ext>
            </a:extLst>
          </p:cNvPr>
          <p:cNvSpPr>
            <a:spLocks noGrp="1"/>
          </p:cNvSpPr>
          <p:nvPr userDrawn="1">
            <p:ph type="body" sz="quarter" idx="45"/>
          </p:nvPr>
        </p:nvSpPr>
        <p:spPr>
          <a:xfrm>
            <a:off x="266701" y="2535122"/>
            <a:ext cx="1752226" cy="452946"/>
          </a:xfrm>
        </p:spPr>
        <p:txBody>
          <a:bodyPr lIns="182880" tIns="0" rIns="182880" bIns="0" anchor="b"/>
          <a:lstStyle>
            <a:lvl1pPr algn="l">
              <a:lnSpc>
                <a:spcPct val="90000"/>
              </a:lnSpc>
              <a:spcBef>
                <a:spcPts val="0"/>
              </a:spcBef>
              <a:defRPr sz="1400" b="1">
                <a:solidFill>
                  <a:schemeClr val="accent1"/>
                </a:solidFill>
                <a:latin typeface="+mj-lt"/>
              </a:defRPr>
            </a:lvl1pPr>
            <a:lvl2pPr marL="0" indent="0">
              <a:buNone/>
              <a:defRPr/>
            </a:lvl2pPr>
          </a:lstStyle>
          <a:p>
            <a:pPr lvl="0"/>
            <a:r>
              <a:rPr lang="en-US" dirty="0"/>
              <a:t>Edit Master text styles</a:t>
            </a:r>
          </a:p>
        </p:txBody>
      </p:sp>
      <p:sp>
        <p:nvSpPr>
          <p:cNvPr id="64" name="Text Placeholder 2">
            <a:extLst>
              <a:ext uri="{FF2B5EF4-FFF2-40B4-BE49-F238E27FC236}">
                <a16:creationId xmlns:a16="http://schemas.microsoft.com/office/drawing/2014/main" id="{0E80E1B2-F783-4A6D-8629-8CF45F74F720}"/>
              </a:ext>
            </a:extLst>
          </p:cNvPr>
          <p:cNvSpPr>
            <a:spLocks noGrp="1"/>
          </p:cNvSpPr>
          <p:nvPr userDrawn="1">
            <p:ph type="body" sz="quarter" idx="46"/>
          </p:nvPr>
        </p:nvSpPr>
        <p:spPr>
          <a:xfrm>
            <a:off x="2018927" y="2535122"/>
            <a:ext cx="5106146" cy="452946"/>
          </a:xfrm>
        </p:spPr>
        <p:txBody>
          <a:bodyPr lIns="182880" tIns="0" rIns="182880" bIns="0" anchor="b"/>
          <a:lstStyle>
            <a:lvl1pPr algn="ctr">
              <a:lnSpc>
                <a:spcPct val="90000"/>
              </a:lnSpc>
              <a:spcBef>
                <a:spcPts val="0"/>
              </a:spcBef>
              <a:defRPr sz="1400" b="1">
                <a:solidFill>
                  <a:schemeClr val="accent1"/>
                </a:solidFill>
                <a:latin typeface="+mj-lt"/>
              </a:defRPr>
            </a:lvl1pPr>
            <a:lvl2pPr marL="0" indent="0">
              <a:buNone/>
              <a:defRPr/>
            </a:lvl2pPr>
          </a:lstStyle>
          <a:p>
            <a:pPr lvl="0"/>
            <a:r>
              <a:rPr lang="en-US" dirty="0"/>
              <a:t>Edit Master text styles</a:t>
            </a:r>
          </a:p>
        </p:txBody>
      </p:sp>
      <p:sp>
        <p:nvSpPr>
          <p:cNvPr id="65" name="Text Placeholder 2">
            <a:extLst>
              <a:ext uri="{FF2B5EF4-FFF2-40B4-BE49-F238E27FC236}">
                <a16:creationId xmlns:a16="http://schemas.microsoft.com/office/drawing/2014/main" id="{217ED427-CD73-44B2-B209-4A72444A0B70}"/>
              </a:ext>
            </a:extLst>
          </p:cNvPr>
          <p:cNvSpPr>
            <a:spLocks noGrp="1"/>
          </p:cNvSpPr>
          <p:nvPr userDrawn="1">
            <p:ph type="body" sz="quarter" idx="47"/>
          </p:nvPr>
        </p:nvSpPr>
        <p:spPr>
          <a:xfrm>
            <a:off x="7125073" y="2535122"/>
            <a:ext cx="1752225" cy="452946"/>
          </a:xfrm>
        </p:spPr>
        <p:txBody>
          <a:bodyPr lIns="182880" tIns="0" rIns="182880" bIns="0" anchor="b"/>
          <a:lstStyle>
            <a:lvl1pPr algn="r">
              <a:lnSpc>
                <a:spcPct val="90000"/>
              </a:lnSpc>
              <a:spcBef>
                <a:spcPts val="0"/>
              </a:spcBef>
              <a:defRPr sz="1400" b="1">
                <a:solidFill>
                  <a:schemeClr val="accent1"/>
                </a:solidFill>
                <a:latin typeface="+mj-lt"/>
              </a:defRPr>
            </a:lvl1pPr>
            <a:lvl2pPr marL="0" indent="0">
              <a:buNone/>
              <a:defRPr/>
            </a:lvl2pPr>
          </a:lstStyle>
          <a:p>
            <a:pPr lvl="0"/>
            <a:r>
              <a:rPr lang="en-US" dirty="0"/>
              <a:t>Edit Master text styles</a:t>
            </a:r>
          </a:p>
        </p:txBody>
      </p:sp>
      <p:sp>
        <p:nvSpPr>
          <p:cNvPr id="68" name="Isosceles Triangle 67">
            <a:extLst>
              <a:ext uri="{FF2B5EF4-FFF2-40B4-BE49-F238E27FC236}">
                <a16:creationId xmlns:a16="http://schemas.microsoft.com/office/drawing/2014/main" id="{10CF274C-1EE7-45C8-BB36-C5503667CA44}"/>
              </a:ext>
            </a:extLst>
          </p:cNvPr>
          <p:cNvSpPr/>
          <p:nvPr userDrawn="1"/>
        </p:nvSpPr>
        <p:spPr>
          <a:xfrm rot="5400000">
            <a:off x="3086469" y="1024384"/>
            <a:ext cx="227781" cy="12692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Isosceles Triangle 68">
            <a:extLst>
              <a:ext uri="{FF2B5EF4-FFF2-40B4-BE49-F238E27FC236}">
                <a16:creationId xmlns:a16="http://schemas.microsoft.com/office/drawing/2014/main" id="{28AB120A-BEA7-4EE9-8506-4FF74C05C766}"/>
              </a:ext>
            </a:extLst>
          </p:cNvPr>
          <p:cNvSpPr/>
          <p:nvPr userDrawn="1"/>
        </p:nvSpPr>
        <p:spPr>
          <a:xfrm rot="5400000">
            <a:off x="1651371" y="1024384"/>
            <a:ext cx="227781" cy="12692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Isosceles Triangle 69">
            <a:extLst>
              <a:ext uri="{FF2B5EF4-FFF2-40B4-BE49-F238E27FC236}">
                <a16:creationId xmlns:a16="http://schemas.microsoft.com/office/drawing/2014/main" id="{CF5494CC-94B2-475C-BD82-87E3EA9422EA}"/>
              </a:ext>
            </a:extLst>
          </p:cNvPr>
          <p:cNvSpPr/>
          <p:nvPr userDrawn="1"/>
        </p:nvSpPr>
        <p:spPr>
          <a:xfrm rot="5400000">
            <a:off x="5956670" y="1024384"/>
            <a:ext cx="227781" cy="12692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Isosceles Triangle 70">
            <a:extLst>
              <a:ext uri="{FF2B5EF4-FFF2-40B4-BE49-F238E27FC236}">
                <a16:creationId xmlns:a16="http://schemas.microsoft.com/office/drawing/2014/main" id="{F8667B1B-DCAD-48C5-9BE7-2BAAFFB43DF8}"/>
              </a:ext>
            </a:extLst>
          </p:cNvPr>
          <p:cNvSpPr/>
          <p:nvPr userDrawn="1"/>
        </p:nvSpPr>
        <p:spPr>
          <a:xfrm rot="5400000">
            <a:off x="4521572" y="1024384"/>
            <a:ext cx="227781" cy="12692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a:extLst>
              <a:ext uri="{FF2B5EF4-FFF2-40B4-BE49-F238E27FC236}">
                <a16:creationId xmlns:a16="http://schemas.microsoft.com/office/drawing/2014/main" id="{E54441F3-929A-4B10-9344-CD71782464A3}"/>
              </a:ext>
            </a:extLst>
          </p:cNvPr>
          <p:cNvSpPr/>
          <p:nvPr userDrawn="1"/>
        </p:nvSpPr>
        <p:spPr>
          <a:xfrm rot="5400000">
            <a:off x="7391768" y="1024384"/>
            <a:ext cx="227781" cy="12692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80DF318A-BCAB-40D2-90D8-652D9FFDEF77}"/>
              </a:ext>
            </a:extLst>
          </p:cNvPr>
          <p:cNvSpPr/>
          <p:nvPr userDrawn="1"/>
        </p:nvSpPr>
        <p:spPr>
          <a:xfrm>
            <a:off x="266700" y="805601"/>
            <a:ext cx="8610600" cy="137562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935686" y="280842"/>
            <a:ext cx="941614" cy="301541"/>
          </a:xfrm>
          <a:prstGeom prst="rect">
            <a:avLst/>
          </a:prstGeom>
        </p:spPr>
      </p:pic>
    </p:spTree>
    <p:extLst>
      <p:ext uri="{BB962C8B-B14F-4D97-AF65-F5344CB8AC3E}">
        <p14:creationId xmlns:p14="http://schemas.microsoft.com/office/powerpoint/2010/main" val="435726688"/>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AA3B-2017-49F1-9F74-C7AB063445F6}"/>
              </a:ext>
            </a:extLst>
          </p:cNvPr>
          <p:cNvSpPr>
            <a:spLocks noGrp="1"/>
          </p:cNvSpPr>
          <p:nvPr>
            <p:ph type="title"/>
          </p:nvPr>
        </p:nvSpPr>
        <p:spPr/>
        <p:txBody>
          <a:bodyPr/>
          <a:lstStyle/>
          <a:p>
            <a:r>
              <a:rPr lang="en-US"/>
              <a:t>Click to edit Master title style</a:t>
            </a:r>
          </a:p>
        </p:txBody>
      </p:sp>
      <p:sp>
        <p:nvSpPr>
          <p:cNvPr id="4" name="Text Placeholder 2">
            <a:extLst>
              <a:ext uri="{FF2B5EF4-FFF2-40B4-BE49-F238E27FC236}">
                <a16:creationId xmlns:a16="http://schemas.microsoft.com/office/drawing/2014/main" id="{4C4C2535-9908-43A6-99B1-3525C1F7EED6}"/>
              </a:ext>
            </a:extLst>
          </p:cNvPr>
          <p:cNvSpPr>
            <a:spLocks noGrp="1"/>
          </p:cNvSpPr>
          <p:nvPr>
            <p:ph type="body" sz="quarter" idx="46"/>
          </p:nvPr>
        </p:nvSpPr>
        <p:spPr>
          <a:xfrm>
            <a:off x="266700" y="968486"/>
            <a:ext cx="8610600" cy="452946"/>
          </a:xfrm>
        </p:spPr>
        <p:txBody>
          <a:bodyPr lIns="182880" tIns="0" rIns="182880" bIns="0" anchor="b"/>
          <a:lstStyle>
            <a:lvl1pPr algn="ctr">
              <a:lnSpc>
                <a:spcPct val="90000"/>
              </a:lnSpc>
              <a:spcBef>
                <a:spcPts val="0"/>
              </a:spcBef>
              <a:defRPr sz="1400" b="1">
                <a:solidFill>
                  <a:srgbClr val="800000"/>
                </a:solidFill>
                <a:latin typeface="+mj-lt"/>
              </a:defRPr>
            </a:lvl1pPr>
            <a:lvl2pPr marL="0" indent="0">
              <a:buNone/>
              <a:defRPr/>
            </a:lvl2pPr>
          </a:lstStyle>
          <a:p>
            <a:pPr lvl="0"/>
            <a:r>
              <a:rPr lang="en-US" dirty="0"/>
              <a:t>Edit Master text styles</a:t>
            </a:r>
          </a:p>
        </p:txBody>
      </p:sp>
      <p:sp>
        <p:nvSpPr>
          <p:cNvPr id="23" name="Text Placeholder 2">
            <a:extLst>
              <a:ext uri="{FF2B5EF4-FFF2-40B4-BE49-F238E27FC236}">
                <a16:creationId xmlns:a16="http://schemas.microsoft.com/office/drawing/2014/main" id="{8110C254-FC8B-4F2B-8F7F-9E4AF06A47FE}"/>
              </a:ext>
            </a:extLst>
          </p:cNvPr>
          <p:cNvSpPr>
            <a:spLocks noGrp="1"/>
          </p:cNvSpPr>
          <p:nvPr userDrawn="1">
            <p:ph type="body" sz="quarter" idx="39"/>
          </p:nvPr>
        </p:nvSpPr>
        <p:spPr>
          <a:xfrm>
            <a:off x="1152251" y="1695450"/>
            <a:ext cx="1132510" cy="635000"/>
          </a:xfrm>
        </p:spPr>
        <p:txBody>
          <a:bodyPr lIns="0" tIns="0" rIns="0" bIns="0" anchor="ctr"/>
          <a:lstStyle>
            <a:lvl1pPr algn="ctr">
              <a:lnSpc>
                <a:spcPct val="90000"/>
              </a:lnSpc>
              <a:spcBef>
                <a:spcPts val="0"/>
              </a:spcBef>
              <a:defRPr sz="1200" b="1">
                <a:solidFill>
                  <a:schemeClr val="bg1"/>
                </a:solidFill>
                <a:latin typeface="+mj-lt"/>
              </a:defRPr>
            </a:lvl1pPr>
            <a:lvl2pPr marL="0" indent="0">
              <a:buNone/>
              <a:defRPr/>
            </a:lvl2pPr>
          </a:lstStyle>
          <a:p>
            <a:pPr lvl="0"/>
            <a:r>
              <a:rPr lang="en-US" dirty="0"/>
              <a:t>Edit Master text styles</a:t>
            </a:r>
          </a:p>
        </p:txBody>
      </p:sp>
      <p:sp>
        <p:nvSpPr>
          <p:cNvPr id="24" name="Text Placeholder 2">
            <a:extLst>
              <a:ext uri="{FF2B5EF4-FFF2-40B4-BE49-F238E27FC236}">
                <a16:creationId xmlns:a16="http://schemas.microsoft.com/office/drawing/2014/main" id="{5D12ED29-FADE-4B99-8E70-0E91945BE470}"/>
              </a:ext>
            </a:extLst>
          </p:cNvPr>
          <p:cNvSpPr>
            <a:spLocks noGrp="1"/>
          </p:cNvSpPr>
          <p:nvPr>
            <p:ph type="body" sz="quarter" idx="47"/>
          </p:nvPr>
        </p:nvSpPr>
        <p:spPr>
          <a:xfrm>
            <a:off x="2536549" y="1695450"/>
            <a:ext cx="1132510" cy="635000"/>
          </a:xfrm>
        </p:spPr>
        <p:txBody>
          <a:bodyPr lIns="0" tIns="0" rIns="0" bIns="0" anchor="ctr"/>
          <a:lstStyle>
            <a:lvl1pPr algn="ctr">
              <a:lnSpc>
                <a:spcPct val="90000"/>
              </a:lnSpc>
              <a:spcBef>
                <a:spcPts val="0"/>
              </a:spcBef>
              <a:defRPr sz="1200" b="1">
                <a:solidFill>
                  <a:schemeClr val="bg1"/>
                </a:solidFill>
                <a:latin typeface="+mj-lt"/>
              </a:defRPr>
            </a:lvl1pPr>
            <a:lvl2pPr marL="0" indent="0">
              <a:buNone/>
              <a:defRPr/>
            </a:lvl2pPr>
          </a:lstStyle>
          <a:p>
            <a:pPr lvl="0"/>
            <a:r>
              <a:rPr lang="en-US" dirty="0"/>
              <a:t>Edit Master text styles</a:t>
            </a:r>
          </a:p>
        </p:txBody>
      </p:sp>
      <p:sp>
        <p:nvSpPr>
          <p:cNvPr id="25" name="Text Placeholder 2">
            <a:extLst>
              <a:ext uri="{FF2B5EF4-FFF2-40B4-BE49-F238E27FC236}">
                <a16:creationId xmlns:a16="http://schemas.microsoft.com/office/drawing/2014/main" id="{95E398B7-1ECD-4339-BD43-4CECACF4B0A6}"/>
              </a:ext>
            </a:extLst>
          </p:cNvPr>
          <p:cNvSpPr>
            <a:spLocks noGrp="1"/>
          </p:cNvSpPr>
          <p:nvPr>
            <p:ph type="body" sz="quarter" idx="48"/>
          </p:nvPr>
        </p:nvSpPr>
        <p:spPr>
          <a:xfrm>
            <a:off x="3916211" y="1695450"/>
            <a:ext cx="1132510" cy="635000"/>
          </a:xfrm>
        </p:spPr>
        <p:txBody>
          <a:bodyPr lIns="0" tIns="0" rIns="0" bIns="0" anchor="ctr"/>
          <a:lstStyle>
            <a:lvl1pPr algn="ctr">
              <a:lnSpc>
                <a:spcPct val="90000"/>
              </a:lnSpc>
              <a:spcBef>
                <a:spcPts val="0"/>
              </a:spcBef>
              <a:defRPr sz="1200" b="1">
                <a:solidFill>
                  <a:schemeClr val="bg1"/>
                </a:solidFill>
                <a:latin typeface="+mj-lt"/>
              </a:defRPr>
            </a:lvl1pPr>
            <a:lvl2pPr marL="0" indent="0">
              <a:buNone/>
              <a:defRPr/>
            </a:lvl2pPr>
          </a:lstStyle>
          <a:p>
            <a:pPr lvl="0"/>
            <a:r>
              <a:rPr lang="en-US" dirty="0"/>
              <a:t>Edit Master text styles</a:t>
            </a:r>
          </a:p>
        </p:txBody>
      </p:sp>
      <p:sp>
        <p:nvSpPr>
          <p:cNvPr id="26" name="Text Placeholder 2">
            <a:extLst>
              <a:ext uri="{FF2B5EF4-FFF2-40B4-BE49-F238E27FC236}">
                <a16:creationId xmlns:a16="http://schemas.microsoft.com/office/drawing/2014/main" id="{914F982A-0181-4E4D-B38B-A2DB3DDF40C2}"/>
              </a:ext>
            </a:extLst>
          </p:cNvPr>
          <p:cNvSpPr>
            <a:spLocks noGrp="1"/>
          </p:cNvSpPr>
          <p:nvPr>
            <p:ph type="body" sz="quarter" idx="49"/>
          </p:nvPr>
        </p:nvSpPr>
        <p:spPr>
          <a:xfrm>
            <a:off x="5295873" y="1695450"/>
            <a:ext cx="1132510" cy="635000"/>
          </a:xfrm>
        </p:spPr>
        <p:txBody>
          <a:bodyPr lIns="0" tIns="0" rIns="0" bIns="0" anchor="ctr"/>
          <a:lstStyle>
            <a:lvl1pPr algn="ctr">
              <a:lnSpc>
                <a:spcPct val="90000"/>
              </a:lnSpc>
              <a:spcBef>
                <a:spcPts val="0"/>
              </a:spcBef>
              <a:defRPr sz="1200" b="1">
                <a:solidFill>
                  <a:schemeClr val="bg1"/>
                </a:solidFill>
                <a:latin typeface="+mj-lt"/>
              </a:defRPr>
            </a:lvl1pPr>
            <a:lvl2pPr marL="0" indent="0">
              <a:buNone/>
              <a:defRPr/>
            </a:lvl2pPr>
          </a:lstStyle>
          <a:p>
            <a:pPr lvl="0"/>
            <a:r>
              <a:rPr lang="en-US" dirty="0"/>
              <a:t>Edit Master text styles</a:t>
            </a:r>
          </a:p>
        </p:txBody>
      </p:sp>
      <p:sp>
        <p:nvSpPr>
          <p:cNvPr id="27" name="Text Placeholder 2">
            <a:extLst>
              <a:ext uri="{FF2B5EF4-FFF2-40B4-BE49-F238E27FC236}">
                <a16:creationId xmlns:a16="http://schemas.microsoft.com/office/drawing/2014/main" id="{90883F45-BCB8-4D36-B851-F80058AF4B3C}"/>
              </a:ext>
            </a:extLst>
          </p:cNvPr>
          <p:cNvSpPr>
            <a:spLocks noGrp="1"/>
          </p:cNvSpPr>
          <p:nvPr>
            <p:ph type="body" sz="quarter" idx="50"/>
          </p:nvPr>
        </p:nvSpPr>
        <p:spPr>
          <a:xfrm>
            <a:off x="6675535" y="1695450"/>
            <a:ext cx="1132510" cy="635000"/>
          </a:xfrm>
        </p:spPr>
        <p:txBody>
          <a:bodyPr lIns="0" tIns="0" rIns="0" bIns="0" anchor="ctr"/>
          <a:lstStyle>
            <a:lvl1pPr algn="ctr">
              <a:lnSpc>
                <a:spcPct val="90000"/>
              </a:lnSpc>
              <a:spcBef>
                <a:spcPts val="0"/>
              </a:spcBef>
              <a:defRPr sz="1200" b="1">
                <a:solidFill>
                  <a:schemeClr val="bg1"/>
                </a:solidFill>
                <a:latin typeface="+mj-lt"/>
              </a:defRPr>
            </a:lvl1pPr>
            <a:lvl2pPr marL="0" indent="0">
              <a:buNone/>
              <a:defRPr/>
            </a:lvl2pPr>
          </a:lstStyle>
          <a:p>
            <a:pPr lvl="0"/>
            <a:r>
              <a:rPr lang="en-US" dirty="0"/>
              <a:t>Edit Master text styles</a:t>
            </a:r>
          </a:p>
        </p:txBody>
      </p:sp>
      <p:sp>
        <p:nvSpPr>
          <p:cNvPr id="31" name="Content Placeholder 2">
            <a:extLst>
              <a:ext uri="{FF2B5EF4-FFF2-40B4-BE49-F238E27FC236}">
                <a16:creationId xmlns:a16="http://schemas.microsoft.com/office/drawing/2014/main" id="{7891E958-1FB3-4AA5-96CB-1B1D55E85CBC}"/>
              </a:ext>
            </a:extLst>
          </p:cNvPr>
          <p:cNvSpPr>
            <a:spLocks noGrp="1"/>
          </p:cNvSpPr>
          <p:nvPr>
            <p:ph sz="quarter" idx="23"/>
          </p:nvPr>
        </p:nvSpPr>
        <p:spPr>
          <a:xfrm>
            <a:off x="1152250" y="2604468"/>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33" name="Content Placeholder 2">
            <a:extLst>
              <a:ext uri="{FF2B5EF4-FFF2-40B4-BE49-F238E27FC236}">
                <a16:creationId xmlns:a16="http://schemas.microsoft.com/office/drawing/2014/main" id="{E41C827D-6E47-4048-89D5-0C3ED2E69979}"/>
              </a:ext>
            </a:extLst>
          </p:cNvPr>
          <p:cNvSpPr>
            <a:spLocks noGrp="1"/>
          </p:cNvSpPr>
          <p:nvPr>
            <p:ph sz="quarter" idx="52"/>
          </p:nvPr>
        </p:nvSpPr>
        <p:spPr>
          <a:xfrm>
            <a:off x="2532839" y="2604468"/>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35" name="Content Placeholder 2">
            <a:extLst>
              <a:ext uri="{FF2B5EF4-FFF2-40B4-BE49-F238E27FC236}">
                <a16:creationId xmlns:a16="http://schemas.microsoft.com/office/drawing/2014/main" id="{DC0D6D85-19A5-4B9C-969B-D13696E48185}"/>
              </a:ext>
            </a:extLst>
          </p:cNvPr>
          <p:cNvSpPr>
            <a:spLocks noGrp="1"/>
          </p:cNvSpPr>
          <p:nvPr>
            <p:ph sz="quarter" idx="53"/>
          </p:nvPr>
        </p:nvSpPr>
        <p:spPr>
          <a:xfrm>
            <a:off x="3913428" y="2604468"/>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37" name="Content Placeholder 2">
            <a:extLst>
              <a:ext uri="{FF2B5EF4-FFF2-40B4-BE49-F238E27FC236}">
                <a16:creationId xmlns:a16="http://schemas.microsoft.com/office/drawing/2014/main" id="{F2CE7F80-17C7-4B47-B649-144C9019E58D}"/>
              </a:ext>
            </a:extLst>
          </p:cNvPr>
          <p:cNvSpPr>
            <a:spLocks noGrp="1"/>
          </p:cNvSpPr>
          <p:nvPr>
            <p:ph sz="quarter" idx="54"/>
          </p:nvPr>
        </p:nvSpPr>
        <p:spPr>
          <a:xfrm>
            <a:off x="5294017" y="2604468"/>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39" name="Content Placeholder 2">
            <a:extLst>
              <a:ext uri="{FF2B5EF4-FFF2-40B4-BE49-F238E27FC236}">
                <a16:creationId xmlns:a16="http://schemas.microsoft.com/office/drawing/2014/main" id="{4942C4C4-E6EB-41A4-9387-66B5C6F0D459}"/>
              </a:ext>
            </a:extLst>
          </p:cNvPr>
          <p:cNvSpPr>
            <a:spLocks noGrp="1"/>
          </p:cNvSpPr>
          <p:nvPr>
            <p:ph sz="quarter" idx="55"/>
          </p:nvPr>
        </p:nvSpPr>
        <p:spPr>
          <a:xfrm>
            <a:off x="6674606" y="2604468"/>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43" name="Text Placeholder 2">
            <a:extLst>
              <a:ext uri="{FF2B5EF4-FFF2-40B4-BE49-F238E27FC236}">
                <a16:creationId xmlns:a16="http://schemas.microsoft.com/office/drawing/2014/main" id="{D2181480-E131-4082-A2CB-C0E323864523}"/>
              </a:ext>
            </a:extLst>
          </p:cNvPr>
          <p:cNvSpPr>
            <a:spLocks noGrp="1"/>
          </p:cNvSpPr>
          <p:nvPr>
            <p:ph type="body" sz="quarter" idx="57"/>
          </p:nvPr>
        </p:nvSpPr>
        <p:spPr>
          <a:xfrm>
            <a:off x="1294160" y="3541196"/>
            <a:ext cx="7670800" cy="296686"/>
          </a:xfrm>
        </p:spPr>
        <p:txBody>
          <a:bodyPr lIns="182880" tIns="0" rIns="182880" bIns="0" anchor="ctr"/>
          <a:lstStyle>
            <a:lvl1pPr algn="ctr">
              <a:lnSpc>
                <a:spcPct val="90000"/>
              </a:lnSpc>
              <a:spcBef>
                <a:spcPts val="0"/>
              </a:spcBef>
              <a:defRPr sz="1400" b="1">
                <a:solidFill>
                  <a:schemeClr val="bg1"/>
                </a:solidFill>
                <a:latin typeface="+mj-lt"/>
              </a:defRPr>
            </a:lvl1pPr>
            <a:lvl2pPr marL="0" indent="0">
              <a:buNone/>
              <a:defRPr/>
            </a:lvl2pPr>
          </a:lstStyle>
          <a:p>
            <a:pPr lvl="0"/>
            <a:r>
              <a:rPr lang="en-US" dirty="0"/>
              <a:t>Edit Master text styles</a:t>
            </a:r>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935686" y="280842"/>
            <a:ext cx="941614" cy="301541"/>
          </a:xfrm>
          <a:prstGeom prst="rect">
            <a:avLst/>
          </a:prstGeom>
        </p:spPr>
      </p:pic>
    </p:spTree>
    <p:extLst>
      <p:ext uri="{BB962C8B-B14F-4D97-AF65-F5344CB8AC3E}">
        <p14:creationId xmlns:p14="http://schemas.microsoft.com/office/powerpoint/2010/main" val="3735570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0" y="5943594"/>
            <a:ext cx="8610600" cy="295282"/>
          </a:xfrm>
        </p:spPr>
        <p:txBody>
          <a:bodyPr/>
          <a:lstStyle/>
          <a:p>
            <a:r>
              <a:rPr lang="en-US" dirty="0"/>
              <a:t>Footer</a:t>
            </a:r>
          </a:p>
        </p:txBody>
      </p:sp>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40" name="Picture Placeholder 3">
            <a:extLst>
              <a:ext uri="{FF2B5EF4-FFF2-40B4-BE49-F238E27FC236}">
                <a16:creationId xmlns:a16="http://schemas.microsoft.com/office/drawing/2014/main" id="{40600A57-388A-4B8B-BDFA-203564A22B8F}"/>
              </a:ext>
            </a:extLst>
          </p:cNvPr>
          <p:cNvSpPr>
            <a:spLocks noGrp="1"/>
          </p:cNvSpPr>
          <p:nvPr>
            <p:ph type="pic" sz="quarter" idx="18" hasCustomPrompt="1"/>
          </p:nvPr>
        </p:nvSpPr>
        <p:spPr>
          <a:xfrm>
            <a:off x="362853" y="1112018"/>
            <a:ext cx="1242796" cy="557125"/>
          </a:xfrm>
          <a:solidFill>
            <a:schemeClr val="bg1"/>
          </a:solidFill>
        </p:spPr>
        <p:txBody>
          <a:bodyPr anchor="ctr"/>
          <a:lstStyle>
            <a:lvl1pPr algn="ctr">
              <a:defRPr/>
            </a:lvl1pPr>
          </a:lstStyle>
          <a:p>
            <a:r>
              <a:rPr lang="en-US" dirty="0"/>
              <a:t>Logo</a:t>
            </a:r>
          </a:p>
        </p:txBody>
      </p:sp>
      <p:sp>
        <p:nvSpPr>
          <p:cNvPr id="41" name="Picture Placeholder 3">
            <a:extLst>
              <a:ext uri="{FF2B5EF4-FFF2-40B4-BE49-F238E27FC236}">
                <a16:creationId xmlns:a16="http://schemas.microsoft.com/office/drawing/2014/main" id="{3FA2002C-FA5F-45F9-80A3-34C8C739B1AE}"/>
              </a:ext>
            </a:extLst>
          </p:cNvPr>
          <p:cNvSpPr>
            <a:spLocks noGrp="1"/>
          </p:cNvSpPr>
          <p:nvPr>
            <p:ph type="pic" sz="quarter" idx="74" hasCustomPrompt="1"/>
          </p:nvPr>
        </p:nvSpPr>
        <p:spPr>
          <a:xfrm>
            <a:off x="1797952" y="1112018"/>
            <a:ext cx="1242796" cy="557125"/>
          </a:xfrm>
          <a:solidFill>
            <a:schemeClr val="bg1"/>
          </a:solidFill>
        </p:spPr>
        <p:txBody>
          <a:bodyPr anchor="ctr"/>
          <a:lstStyle>
            <a:lvl1pPr algn="ctr">
              <a:defRPr/>
            </a:lvl1pPr>
          </a:lstStyle>
          <a:p>
            <a:r>
              <a:rPr lang="en-US" dirty="0"/>
              <a:t>Logo</a:t>
            </a:r>
          </a:p>
        </p:txBody>
      </p:sp>
      <p:sp>
        <p:nvSpPr>
          <p:cNvPr id="42" name="Picture Placeholder 3">
            <a:extLst>
              <a:ext uri="{FF2B5EF4-FFF2-40B4-BE49-F238E27FC236}">
                <a16:creationId xmlns:a16="http://schemas.microsoft.com/office/drawing/2014/main" id="{D7508CDD-3DF0-4C06-9F7F-999C959727D8}"/>
              </a:ext>
            </a:extLst>
          </p:cNvPr>
          <p:cNvSpPr>
            <a:spLocks noGrp="1"/>
          </p:cNvSpPr>
          <p:nvPr>
            <p:ph type="pic" sz="quarter" idx="75" hasCustomPrompt="1"/>
          </p:nvPr>
        </p:nvSpPr>
        <p:spPr>
          <a:xfrm>
            <a:off x="3233051" y="1112018"/>
            <a:ext cx="1242796" cy="557125"/>
          </a:xfrm>
          <a:solidFill>
            <a:schemeClr val="bg1"/>
          </a:solidFill>
        </p:spPr>
        <p:txBody>
          <a:bodyPr anchor="ctr"/>
          <a:lstStyle>
            <a:lvl1pPr algn="ctr">
              <a:defRPr/>
            </a:lvl1pPr>
          </a:lstStyle>
          <a:p>
            <a:r>
              <a:rPr lang="en-US" dirty="0"/>
              <a:t>Logo</a:t>
            </a:r>
          </a:p>
        </p:txBody>
      </p:sp>
      <p:sp>
        <p:nvSpPr>
          <p:cNvPr id="44" name="Picture Placeholder 3">
            <a:extLst>
              <a:ext uri="{FF2B5EF4-FFF2-40B4-BE49-F238E27FC236}">
                <a16:creationId xmlns:a16="http://schemas.microsoft.com/office/drawing/2014/main" id="{BA58F20E-CE96-4633-826C-C5A43F3C7D71}"/>
              </a:ext>
            </a:extLst>
          </p:cNvPr>
          <p:cNvSpPr>
            <a:spLocks noGrp="1"/>
          </p:cNvSpPr>
          <p:nvPr>
            <p:ph type="pic" sz="quarter" idx="76" hasCustomPrompt="1"/>
          </p:nvPr>
        </p:nvSpPr>
        <p:spPr>
          <a:xfrm>
            <a:off x="4668150" y="1112018"/>
            <a:ext cx="1242796" cy="557125"/>
          </a:xfrm>
          <a:solidFill>
            <a:schemeClr val="bg1"/>
          </a:solidFill>
        </p:spPr>
        <p:txBody>
          <a:bodyPr anchor="ctr"/>
          <a:lstStyle>
            <a:lvl1pPr algn="ctr">
              <a:defRPr/>
            </a:lvl1pPr>
          </a:lstStyle>
          <a:p>
            <a:r>
              <a:rPr lang="en-US" dirty="0"/>
              <a:t>Logo</a:t>
            </a:r>
          </a:p>
        </p:txBody>
      </p:sp>
      <p:sp>
        <p:nvSpPr>
          <p:cNvPr id="45" name="Picture Placeholder 3">
            <a:extLst>
              <a:ext uri="{FF2B5EF4-FFF2-40B4-BE49-F238E27FC236}">
                <a16:creationId xmlns:a16="http://schemas.microsoft.com/office/drawing/2014/main" id="{1799DA3E-E680-4F21-A5C3-BB1E2EC4C375}"/>
              </a:ext>
            </a:extLst>
          </p:cNvPr>
          <p:cNvSpPr>
            <a:spLocks noGrp="1"/>
          </p:cNvSpPr>
          <p:nvPr>
            <p:ph type="pic" sz="quarter" idx="77" hasCustomPrompt="1"/>
          </p:nvPr>
        </p:nvSpPr>
        <p:spPr>
          <a:xfrm>
            <a:off x="6103249" y="1112018"/>
            <a:ext cx="1242796" cy="557125"/>
          </a:xfrm>
          <a:solidFill>
            <a:schemeClr val="bg1"/>
          </a:solidFill>
        </p:spPr>
        <p:txBody>
          <a:bodyPr anchor="ctr"/>
          <a:lstStyle>
            <a:lvl1pPr algn="ctr">
              <a:defRPr/>
            </a:lvl1pPr>
          </a:lstStyle>
          <a:p>
            <a:r>
              <a:rPr lang="en-US" dirty="0"/>
              <a:t>Logo</a:t>
            </a:r>
          </a:p>
        </p:txBody>
      </p:sp>
      <p:sp>
        <p:nvSpPr>
          <p:cNvPr id="46" name="Picture Placeholder 3">
            <a:extLst>
              <a:ext uri="{FF2B5EF4-FFF2-40B4-BE49-F238E27FC236}">
                <a16:creationId xmlns:a16="http://schemas.microsoft.com/office/drawing/2014/main" id="{6B8F2690-872D-44CF-9C2F-816CD9F4E682}"/>
              </a:ext>
            </a:extLst>
          </p:cNvPr>
          <p:cNvSpPr>
            <a:spLocks noGrp="1"/>
          </p:cNvSpPr>
          <p:nvPr>
            <p:ph type="pic" sz="quarter" idx="78" hasCustomPrompt="1"/>
          </p:nvPr>
        </p:nvSpPr>
        <p:spPr>
          <a:xfrm>
            <a:off x="7538348" y="1112018"/>
            <a:ext cx="1242796" cy="557125"/>
          </a:xfrm>
          <a:solidFill>
            <a:schemeClr val="bg1"/>
          </a:solidFill>
        </p:spPr>
        <p:txBody>
          <a:bodyPr anchor="ctr"/>
          <a:lstStyle>
            <a:lvl1pPr algn="ctr">
              <a:defRPr/>
            </a:lvl1pPr>
          </a:lstStyle>
          <a:p>
            <a:r>
              <a:rPr lang="en-US" dirty="0"/>
              <a:t>Logo</a:t>
            </a:r>
          </a:p>
        </p:txBody>
      </p:sp>
      <p:sp>
        <p:nvSpPr>
          <p:cNvPr id="47" name="Picture Placeholder 3">
            <a:extLst>
              <a:ext uri="{FF2B5EF4-FFF2-40B4-BE49-F238E27FC236}">
                <a16:creationId xmlns:a16="http://schemas.microsoft.com/office/drawing/2014/main" id="{49B1BF80-4EB0-48E2-ADFF-80E53FFEE1CC}"/>
              </a:ext>
            </a:extLst>
          </p:cNvPr>
          <p:cNvSpPr>
            <a:spLocks noGrp="1"/>
          </p:cNvSpPr>
          <p:nvPr>
            <p:ph type="pic" sz="quarter" idx="79" hasCustomPrompt="1"/>
          </p:nvPr>
        </p:nvSpPr>
        <p:spPr>
          <a:xfrm>
            <a:off x="362853" y="1902069"/>
            <a:ext cx="1242796" cy="557125"/>
          </a:xfrm>
          <a:solidFill>
            <a:schemeClr val="bg1"/>
          </a:solidFill>
        </p:spPr>
        <p:txBody>
          <a:bodyPr anchor="ctr"/>
          <a:lstStyle>
            <a:lvl1pPr algn="ctr">
              <a:defRPr/>
            </a:lvl1pPr>
          </a:lstStyle>
          <a:p>
            <a:r>
              <a:rPr lang="en-US" dirty="0"/>
              <a:t>Logo</a:t>
            </a:r>
          </a:p>
        </p:txBody>
      </p:sp>
      <p:sp>
        <p:nvSpPr>
          <p:cNvPr id="48" name="Picture Placeholder 3">
            <a:extLst>
              <a:ext uri="{FF2B5EF4-FFF2-40B4-BE49-F238E27FC236}">
                <a16:creationId xmlns:a16="http://schemas.microsoft.com/office/drawing/2014/main" id="{4B028115-96E0-4F5A-A3A5-2733E0DC24D3}"/>
              </a:ext>
            </a:extLst>
          </p:cNvPr>
          <p:cNvSpPr>
            <a:spLocks noGrp="1"/>
          </p:cNvSpPr>
          <p:nvPr>
            <p:ph type="pic" sz="quarter" idx="80" hasCustomPrompt="1"/>
          </p:nvPr>
        </p:nvSpPr>
        <p:spPr>
          <a:xfrm>
            <a:off x="1797952" y="1902069"/>
            <a:ext cx="1242796" cy="557125"/>
          </a:xfrm>
          <a:solidFill>
            <a:schemeClr val="bg1"/>
          </a:solidFill>
        </p:spPr>
        <p:txBody>
          <a:bodyPr anchor="ctr"/>
          <a:lstStyle>
            <a:lvl1pPr algn="ctr">
              <a:defRPr/>
            </a:lvl1pPr>
          </a:lstStyle>
          <a:p>
            <a:r>
              <a:rPr lang="en-US" dirty="0"/>
              <a:t>Logo</a:t>
            </a:r>
          </a:p>
        </p:txBody>
      </p:sp>
      <p:sp>
        <p:nvSpPr>
          <p:cNvPr id="49" name="Picture Placeholder 3">
            <a:extLst>
              <a:ext uri="{FF2B5EF4-FFF2-40B4-BE49-F238E27FC236}">
                <a16:creationId xmlns:a16="http://schemas.microsoft.com/office/drawing/2014/main" id="{08EC1287-1B21-4481-A6EE-164E3FF9395B}"/>
              </a:ext>
            </a:extLst>
          </p:cNvPr>
          <p:cNvSpPr>
            <a:spLocks noGrp="1"/>
          </p:cNvSpPr>
          <p:nvPr>
            <p:ph type="pic" sz="quarter" idx="81" hasCustomPrompt="1"/>
          </p:nvPr>
        </p:nvSpPr>
        <p:spPr>
          <a:xfrm>
            <a:off x="3233051" y="1902069"/>
            <a:ext cx="1242796" cy="557125"/>
          </a:xfrm>
          <a:solidFill>
            <a:schemeClr val="bg1"/>
          </a:solidFill>
        </p:spPr>
        <p:txBody>
          <a:bodyPr anchor="ctr"/>
          <a:lstStyle>
            <a:lvl1pPr algn="ctr">
              <a:defRPr/>
            </a:lvl1pPr>
          </a:lstStyle>
          <a:p>
            <a:r>
              <a:rPr lang="en-US" dirty="0"/>
              <a:t>Logo</a:t>
            </a:r>
          </a:p>
        </p:txBody>
      </p:sp>
      <p:sp>
        <p:nvSpPr>
          <p:cNvPr id="50" name="Picture Placeholder 3">
            <a:extLst>
              <a:ext uri="{FF2B5EF4-FFF2-40B4-BE49-F238E27FC236}">
                <a16:creationId xmlns:a16="http://schemas.microsoft.com/office/drawing/2014/main" id="{20758B43-468D-43D2-9162-A1858364825B}"/>
              </a:ext>
            </a:extLst>
          </p:cNvPr>
          <p:cNvSpPr>
            <a:spLocks noGrp="1"/>
          </p:cNvSpPr>
          <p:nvPr>
            <p:ph type="pic" sz="quarter" idx="82" hasCustomPrompt="1"/>
          </p:nvPr>
        </p:nvSpPr>
        <p:spPr>
          <a:xfrm>
            <a:off x="4668150" y="1902069"/>
            <a:ext cx="1242796" cy="557125"/>
          </a:xfrm>
          <a:solidFill>
            <a:schemeClr val="bg1"/>
          </a:solidFill>
        </p:spPr>
        <p:txBody>
          <a:bodyPr anchor="ctr"/>
          <a:lstStyle>
            <a:lvl1pPr algn="ctr">
              <a:defRPr/>
            </a:lvl1pPr>
          </a:lstStyle>
          <a:p>
            <a:r>
              <a:rPr lang="en-US" dirty="0"/>
              <a:t>Logo</a:t>
            </a:r>
          </a:p>
        </p:txBody>
      </p:sp>
      <p:sp>
        <p:nvSpPr>
          <p:cNvPr id="51" name="Picture Placeholder 3">
            <a:extLst>
              <a:ext uri="{FF2B5EF4-FFF2-40B4-BE49-F238E27FC236}">
                <a16:creationId xmlns:a16="http://schemas.microsoft.com/office/drawing/2014/main" id="{67A62848-0ADE-4E57-B847-9A671A0FDAF5}"/>
              </a:ext>
            </a:extLst>
          </p:cNvPr>
          <p:cNvSpPr>
            <a:spLocks noGrp="1"/>
          </p:cNvSpPr>
          <p:nvPr>
            <p:ph type="pic" sz="quarter" idx="83" hasCustomPrompt="1"/>
          </p:nvPr>
        </p:nvSpPr>
        <p:spPr>
          <a:xfrm>
            <a:off x="6103249" y="1902069"/>
            <a:ext cx="1242796" cy="557125"/>
          </a:xfrm>
          <a:solidFill>
            <a:schemeClr val="bg1"/>
          </a:solidFill>
        </p:spPr>
        <p:txBody>
          <a:bodyPr anchor="ctr"/>
          <a:lstStyle>
            <a:lvl1pPr algn="ctr">
              <a:defRPr/>
            </a:lvl1pPr>
          </a:lstStyle>
          <a:p>
            <a:r>
              <a:rPr lang="en-US" dirty="0"/>
              <a:t>Logo</a:t>
            </a:r>
          </a:p>
        </p:txBody>
      </p:sp>
      <p:sp>
        <p:nvSpPr>
          <p:cNvPr id="52" name="Picture Placeholder 3">
            <a:extLst>
              <a:ext uri="{FF2B5EF4-FFF2-40B4-BE49-F238E27FC236}">
                <a16:creationId xmlns:a16="http://schemas.microsoft.com/office/drawing/2014/main" id="{8CE3E19D-EBA6-4CB1-967D-EDD0CE9ADA15}"/>
              </a:ext>
            </a:extLst>
          </p:cNvPr>
          <p:cNvSpPr>
            <a:spLocks noGrp="1"/>
          </p:cNvSpPr>
          <p:nvPr>
            <p:ph type="pic" sz="quarter" idx="84" hasCustomPrompt="1"/>
          </p:nvPr>
        </p:nvSpPr>
        <p:spPr>
          <a:xfrm>
            <a:off x="7538348" y="1902069"/>
            <a:ext cx="1242796" cy="557125"/>
          </a:xfrm>
          <a:solidFill>
            <a:schemeClr val="bg1"/>
          </a:solidFill>
        </p:spPr>
        <p:txBody>
          <a:bodyPr anchor="ctr"/>
          <a:lstStyle>
            <a:lvl1pPr algn="ctr">
              <a:defRPr/>
            </a:lvl1pPr>
          </a:lstStyle>
          <a:p>
            <a:r>
              <a:rPr lang="en-US" dirty="0"/>
              <a:t>Logo</a:t>
            </a:r>
          </a:p>
        </p:txBody>
      </p:sp>
      <p:sp>
        <p:nvSpPr>
          <p:cNvPr id="53" name="Picture Placeholder 3">
            <a:extLst>
              <a:ext uri="{FF2B5EF4-FFF2-40B4-BE49-F238E27FC236}">
                <a16:creationId xmlns:a16="http://schemas.microsoft.com/office/drawing/2014/main" id="{0E9565B5-8CEF-4A6C-90FF-100D6DE24819}"/>
              </a:ext>
            </a:extLst>
          </p:cNvPr>
          <p:cNvSpPr>
            <a:spLocks noGrp="1"/>
          </p:cNvSpPr>
          <p:nvPr>
            <p:ph type="pic" sz="quarter" idx="85" hasCustomPrompt="1"/>
          </p:nvPr>
        </p:nvSpPr>
        <p:spPr>
          <a:xfrm>
            <a:off x="362853" y="2692120"/>
            <a:ext cx="1242796" cy="557125"/>
          </a:xfrm>
          <a:solidFill>
            <a:schemeClr val="bg1"/>
          </a:solidFill>
        </p:spPr>
        <p:txBody>
          <a:bodyPr anchor="ctr"/>
          <a:lstStyle>
            <a:lvl1pPr algn="ctr">
              <a:defRPr/>
            </a:lvl1pPr>
          </a:lstStyle>
          <a:p>
            <a:r>
              <a:rPr lang="en-US" dirty="0"/>
              <a:t>Logo</a:t>
            </a:r>
          </a:p>
        </p:txBody>
      </p:sp>
      <p:sp>
        <p:nvSpPr>
          <p:cNvPr id="54" name="Picture Placeholder 3">
            <a:extLst>
              <a:ext uri="{FF2B5EF4-FFF2-40B4-BE49-F238E27FC236}">
                <a16:creationId xmlns:a16="http://schemas.microsoft.com/office/drawing/2014/main" id="{64922E40-8944-446D-BA56-3C7971F1F7D3}"/>
              </a:ext>
            </a:extLst>
          </p:cNvPr>
          <p:cNvSpPr>
            <a:spLocks noGrp="1"/>
          </p:cNvSpPr>
          <p:nvPr>
            <p:ph type="pic" sz="quarter" idx="86" hasCustomPrompt="1"/>
          </p:nvPr>
        </p:nvSpPr>
        <p:spPr>
          <a:xfrm>
            <a:off x="1797952" y="2692120"/>
            <a:ext cx="1242796" cy="557125"/>
          </a:xfrm>
          <a:solidFill>
            <a:schemeClr val="bg1"/>
          </a:solidFill>
        </p:spPr>
        <p:txBody>
          <a:bodyPr anchor="ctr"/>
          <a:lstStyle>
            <a:lvl1pPr algn="ctr">
              <a:defRPr/>
            </a:lvl1pPr>
          </a:lstStyle>
          <a:p>
            <a:r>
              <a:rPr lang="en-US" dirty="0"/>
              <a:t>Logo</a:t>
            </a:r>
          </a:p>
        </p:txBody>
      </p:sp>
      <p:sp>
        <p:nvSpPr>
          <p:cNvPr id="55" name="Picture Placeholder 3">
            <a:extLst>
              <a:ext uri="{FF2B5EF4-FFF2-40B4-BE49-F238E27FC236}">
                <a16:creationId xmlns:a16="http://schemas.microsoft.com/office/drawing/2014/main" id="{14347B6F-387F-47A5-B2E1-0B3228356E48}"/>
              </a:ext>
            </a:extLst>
          </p:cNvPr>
          <p:cNvSpPr>
            <a:spLocks noGrp="1"/>
          </p:cNvSpPr>
          <p:nvPr>
            <p:ph type="pic" sz="quarter" idx="87" hasCustomPrompt="1"/>
          </p:nvPr>
        </p:nvSpPr>
        <p:spPr>
          <a:xfrm>
            <a:off x="3233051" y="2692120"/>
            <a:ext cx="1242796" cy="557125"/>
          </a:xfrm>
          <a:solidFill>
            <a:schemeClr val="bg1"/>
          </a:solidFill>
        </p:spPr>
        <p:txBody>
          <a:bodyPr anchor="ctr"/>
          <a:lstStyle>
            <a:lvl1pPr algn="ctr">
              <a:defRPr/>
            </a:lvl1pPr>
          </a:lstStyle>
          <a:p>
            <a:r>
              <a:rPr lang="en-US" dirty="0"/>
              <a:t>Logo</a:t>
            </a:r>
          </a:p>
        </p:txBody>
      </p:sp>
      <p:sp>
        <p:nvSpPr>
          <p:cNvPr id="56" name="Picture Placeholder 3">
            <a:extLst>
              <a:ext uri="{FF2B5EF4-FFF2-40B4-BE49-F238E27FC236}">
                <a16:creationId xmlns:a16="http://schemas.microsoft.com/office/drawing/2014/main" id="{CEA64DCA-2541-4B55-AF3C-3632F2D245A3}"/>
              </a:ext>
            </a:extLst>
          </p:cNvPr>
          <p:cNvSpPr>
            <a:spLocks noGrp="1"/>
          </p:cNvSpPr>
          <p:nvPr>
            <p:ph type="pic" sz="quarter" idx="88" hasCustomPrompt="1"/>
          </p:nvPr>
        </p:nvSpPr>
        <p:spPr>
          <a:xfrm>
            <a:off x="4668150" y="2692120"/>
            <a:ext cx="1242796" cy="557125"/>
          </a:xfrm>
          <a:solidFill>
            <a:schemeClr val="bg1"/>
          </a:solidFill>
        </p:spPr>
        <p:txBody>
          <a:bodyPr anchor="ctr"/>
          <a:lstStyle>
            <a:lvl1pPr algn="ctr">
              <a:defRPr/>
            </a:lvl1pPr>
          </a:lstStyle>
          <a:p>
            <a:r>
              <a:rPr lang="en-US" dirty="0"/>
              <a:t>Logo</a:t>
            </a:r>
          </a:p>
        </p:txBody>
      </p:sp>
      <p:sp>
        <p:nvSpPr>
          <p:cNvPr id="57" name="Picture Placeholder 3">
            <a:extLst>
              <a:ext uri="{FF2B5EF4-FFF2-40B4-BE49-F238E27FC236}">
                <a16:creationId xmlns:a16="http://schemas.microsoft.com/office/drawing/2014/main" id="{BDB875B3-0DC5-4AD3-80C6-B3F105051246}"/>
              </a:ext>
            </a:extLst>
          </p:cNvPr>
          <p:cNvSpPr>
            <a:spLocks noGrp="1"/>
          </p:cNvSpPr>
          <p:nvPr>
            <p:ph type="pic" sz="quarter" idx="89" hasCustomPrompt="1"/>
          </p:nvPr>
        </p:nvSpPr>
        <p:spPr>
          <a:xfrm>
            <a:off x="6103249" y="2692120"/>
            <a:ext cx="1242796" cy="557125"/>
          </a:xfrm>
          <a:solidFill>
            <a:schemeClr val="bg1"/>
          </a:solidFill>
        </p:spPr>
        <p:txBody>
          <a:bodyPr anchor="ctr"/>
          <a:lstStyle>
            <a:lvl1pPr algn="ctr">
              <a:defRPr/>
            </a:lvl1pPr>
          </a:lstStyle>
          <a:p>
            <a:r>
              <a:rPr lang="en-US" dirty="0"/>
              <a:t>Logo</a:t>
            </a:r>
          </a:p>
        </p:txBody>
      </p:sp>
      <p:sp>
        <p:nvSpPr>
          <p:cNvPr id="58" name="Picture Placeholder 3">
            <a:extLst>
              <a:ext uri="{FF2B5EF4-FFF2-40B4-BE49-F238E27FC236}">
                <a16:creationId xmlns:a16="http://schemas.microsoft.com/office/drawing/2014/main" id="{E69B07F1-FC82-4489-BADF-0C036EA9AE3A}"/>
              </a:ext>
            </a:extLst>
          </p:cNvPr>
          <p:cNvSpPr>
            <a:spLocks noGrp="1"/>
          </p:cNvSpPr>
          <p:nvPr>
            <p:ph type="pic" sz="quarter" idx="90" hasCustomPrompt="1"/>
          </p:nvPr>
        </p:nvSpPr>
        <p:spPr>
          <a:xfrm>
            <a:off x="7538348" y="2692120"/>
            <a:ext cx="1242796" cy="557125"/>
          </a:xfrm>
          <a:solidFill>
            <a:schemeClr val="bg1"/>
          </a:solidFill>
        </p:spPr>
        <p:txBody>
          <a:bodyPr anchor="ctr"/>
          <a:lstStyle>
            <a:lvl1pPr algn="ctr">
              <a:defRPr/>
            </a:lvl1pPr>
          </a:lstStyle>
          <a:p>
            <a:r>
              <a:rPr lang="en-US" dirty="0"/>
              <a:t>Logo</a:t>
            </a:r>
          </a:p>
        </p:txBody>
      </p:sp>
      <p:sp>
        <p:nvSpPr>
          <p:cNvPr id="59" name="Picture Placeholder 3">
            <a:extLst>
              <a:ext uri="{FF2B5EF4-FFF2-40B4-BE49-F238E27FC236}">
                <a16:creationId xmlns:a16="http://schemas.microsoft.com/office/drawing/2014/main" id="{C965993B-65B4-4550-8789-7FC8965E1941}"/>
              </a:ext>
            </a:extLst>
          </p:cNvPr>
          <p:cNvSpPr>
            <a:spLocks noGrp="1"/>
          </p:cNvSpPr>
          <p:nvPr>
            <p:ph type="pic" sz="quarter" idx="91" hasCustomPrompt="1"/>
          </p:nvPr>
        </p:nvSpPr>
        <p:spPr>
          <a:xfrm>
            <a:off x="362853" y="3482171"/>
            <a:ext cx="1242796" cy="557125"/>
          </a:xfrm>
          <a:solidFill>
            <a:schemeClr val="bg1"/>
          </a:solidFill>
        </p:spPr>
        <p:txBody>
          <a:bodyPr anchor="ctr"/>
          <a:lstStyle>
            <a:lvl1pPr algn="ctr">
              <a:defRPr/>
            </a:lvl1pPr>
          </a:lstStyle>
          <a:p>
            <a:r>
              <a:rPr lang="en-US" dirty="0"/>
              <a:t>Logo</a:t>
            </a:r>
          </a:p>
        </p:txBody>
      </p:sp>
      <p:sp>
        <p:nvSpPr>
          <p:cNvPr id="60" name="Picture Placeholder 3">
            <a:extLst>
              <a:ext uri="{FF2B5EF4-FFF2-40B4-BE49-F238E27FC236}">
                <a16:creationId xmlns:a16="http://schemas.microsoft.com/office/drawing/2014/main" id="{28F4EE49-2D0B-446A-B2E2-267C847C435E}"/>
              </a:ext>
            </a:extLst>
          </p:cNvPr>
          <p:cNvSpPr>
            <a:spLocks noGrp="1"/>
          </p:cNvSpPr>
          <p:nvPr>
            <p:ph type="pic" sz="quarter" idx="92" hasCustomPrompt="1"/>
          </p:nvPr>
        </p:nvSpPr>
        <p:spPr>
          <a:xfrm>
            <a:off x="1797952" y="3482171"/>
            <a:ext cx="1242796" cy="557125"/>
          </a:xfrm>
          <a:solidFill>
            <a:schemeClr val="bg1"/>
          </a:solidFill>
        </p:spPr>
        <p:txBody>
          <a:bodyPr anchor="ctr"/>
          <a:lstStyle>
            <a:lvl1pPr algn="ctr">
              <a:defRPr/>
            </a:lvl1pPr>
          </a:lstStyle>
          <a:p>
            <a:r>
              <a:rPr lang="en-US" dirty="0"/>
              <a:t>Logo</a:t>
            </a:r>
          </a:p>
        </p:txBody>
      </p:sp>
      <p:sp>
        <p:nvSpPr>
          <p:cNvPr id="61" name="Picture Placeholder 3">
            <a:extLst>
              <a:ext uri="{FF2B5EF4-FFF2-40B4-BE49-F238E27FC236}">
                <a16:creationId xmlns:a16="http://schemas.microsoft.com/office/drawing/2014/main" id="{A3149AC7-DC9D-4ABF-A928-0D7273285818}"/>
              </a:ext>
            </a:extLst>
          </p:cNvPr>
          <p:cNvSpPr>
            <a:spLocks noGrp="1"/>
          </p:cNvSpPr>
          <p:nvPr>
            <p:ph type="pic" sz="quarter" idx="93" hasCustomPrompt="1"/>
          </p:nvPr>
        </p:nvSpPr>
        <p:spPr>
          <a:xfrm>
            <a:off x="3233051" y="3482171"/>
            <a:ext cx="1242796" cy="557125"/>
          </a:xfrm>
          <a:solidFill>
            <a:schemeClr val="bg1"/>
          </a:solidFill>
        </p:spPr>
        <p:txBody>
          <a:bodyPr anchor="ctr"/>
          <a:lstStyle>
            <a:lvl1pPr algn="ctr">
              <a:defRPr/>
            </a:lvl1pPr>
          </a:lstStyle>
          <a:p>
            <a:r>
              <a:rPr lang="en-US" dirty="0"/>
              <a:t>Logo</a:t>
            </a:r>
          </a:p>
        </p:txBody>
      </p:sp>
      <p:sp>
        <p:nvSpPr>
          <p:cNvPr id="62" name="Picture Placeholder 3">
            <a:extLst>
              <a:ext uri="{FF2B5EF4-FFF2-40B4-BE49-F238E27FC236}">
                <a16:creationId xmlns:a16="http://schemas.microsoft.com/office/drawing/2014/main" id="{E6FE76FB-0F53-4BE7-A023-E2DC09E3D336}"/>
              </a:ext>
            </a:extLst>
          </p:cNvPr>
          <p:cNvSpPr>
            <a:spLocks noGrp="1"/>
          </p:cNvSpPr>
          <p:nvPr>
            <p:ph type="pic" sz="quarter" idx="94" hasCustomPrompt="1"/>
          </p:nvPr>
        </p:nvSpPr>
        <p:spPr>
          <a:xfrm>
            <a:off x="4668150" y="3482171"/>
            <a:ext cx="1242796" cy="557125"/>
          </a:xfrm>
          <a:solidFill>
            <a:schemeClr val="bg1"/>
          </a:solidFill>
        </p:spPr>
        <p:txBody>
          <a:bodyPr anchor="ctr"/>
          <a:lstStyle>
            <a:lvl1pPr algn="ctr">
              <a:defRPr/>
            </a:lvl1pPr>
          </a:lstStyle>
          <a:p>
            <a:r>
              <a:rPr lang="en-US" dirty="0"/>
              <a:t>Logo</a:t>
            </a:r>
          </a:p>
        </p:txBody>
      </p:sp>
      <p:sp>
        <p:nvSpPr>
          <p:cNvPr id="63" name="Picture Placeholder 3">
            <a:extLst>
              <a:ext uri="{FF2B5EF4-FFF2-40B4-BE49-F238E27FC236}">
                <a16:creationId xmlns:a16="http://schemas.microsoft.com/office/drawing/2014/main" id="{E01C3330-58E7-4006-9E37-8E335A1F0E2C}"/>
              </a:ext>
            </a:extLst>
          </p:cNvPr>
          <p:cNvSpPr>
            <a:spLocks noGrp="1"/>
          </p:cNvSpPr>
          <p:nvPr>
            <p:ph type="pic" sz="quarter" idx="95" hasCustomPrompt="1"/>
          </p:nvPr>
        </p:nvSpPr>
        <p:spPr>
          <a:xfrm>
            <a:off x="6103249" y="3482171"/>
            <a:ext cx="1242796" cy="557125"/>
          </a:xfrm>
          <a:solidFill>
            <a:schemeClr val="bg1"/>
          </a:solidFill>
        </p:spPr>
        <p:txBody>
          <a:bodyPr anchor="ctr"/>
          <a:lstStyle>
            <a:lvl1pPr algn="ctr">
              <a:defRPr/>
            </a:lvl1pPr>
          </a:lstStyle>
          <a:p>
            <a:r>
              <a:rPr lang="en-US" dirty="0"/>
              <a:t>Logo</a:t>
            </a:r>
          </a:p>
        </p:txBody>
      </p:sp>
      <p:sp>
        <p:nvSpPr>
          <p:cNvPr id="64" name="Picture Placeholder 3">
            <a:extLst>
              <a:ext uri="{FF2B5EF4-FFF2-40B4-BE49-F238E27FC236}">
                <a16:creationId xmlns:a16="http://schemas.microsoft.com/office/drawing/2014/main" id="{C506F485-95CA-4ACD-A047-5178ADE1B1D6}"/>
              </a:ext>
            </a:extLst>
          </p:cNvPr>
          <p:cNvSpPr>
            <a:spLocks noGrp="1"/>
          </p:cNvSpPr>
          <p:nvPr>
            <p:ph type="pic" sz="quarter" idx="96" hasCustomPrompt="1"/>
          </p:nvPr>
        </p:nvSpPr>
        <p:spPr>
          <a:xfrm>
            <a:off x="7538348" y="3482171"/>
            <a:ext cx="1242796" cy="557125"/>
          </a:xfrm>
          <a:solidFill>
            <a:schemeClr val="bg1"/>
          </a:solidFill>
        </p:spPr>
        <p:txBody>
          <a:bodyPr anchor="ctr"/>
          <a:lstStyle>
            <a:lvl1pPr algn="ctr">
              <a:defRPr/>
            </a:lvl1pPr>
          </a:lstStyle>
          <a:p>
            <a:r>
              <a:rPr lang="en-US" dirty="0"/>
              <a:t>Logo</a:t>
            </a:r>
          </a:p>
        </p:txBody>
      </p:sp>
      <p:sp>
        <p:nvSpPr>
          <p:cNvPr id="65" name="Picture Placeholder 3">
            <a:extLst>
              <a:ext uri="{FF2B5EF4-FFF2-40B4-BE49-F238E27FC236}">
                <a16:creationId xmlns:a16="http://schemas.microsoft.com/office/drawing/2014/main" id="{531194EF-AF1C-4253-BEBA-4F79D4151C7B}"/>
              </a:ext>
            </a:extLst>
          </p:cNvPr>
          <p:cNvSpPr>
            <a:spLocks noGrp="1"/>
          </p:cNvSpPr>
          <p:nvPr>
            <p:ph type="pic" sz="quarter" idx="97" hasCustomPrompt="1"/>
          </p:nvPr>
        </p:nvSpPr>
        <p:spPr>
          <a:xfrm>
            <a:off x="362853" y="4272222"/>
            <a:ext cx="1242796" cy="557125"/>
          </a:xfrm>
          <a:solidFill>
            <a:schemeClr val="bg1"/>
          </a:solidFill>
        </p:spPr>
        <p:txBody>
          <a:bodyPr anchor="ctr"/>
          <a:lstStyle>
            <a:lvl1pPr algn="ctr">
              <a:defRPr/>
            </a:lvl1pPr>
          </a:lstStyle>
          <a:p>
            <a:r>
              <a:rPr lang="en-US" dirty="0"/>
              <a:t>Logo</a:t>
            </a:r>
          </a:p>
        </p:txBody>
      </p:sp>
      <p:sp>
        <p:nvSpPr>
          <p:cNvPr id="66" name="Picture Placeholder 3">
            <a:extLst>
              <a:ext uri="{FF2B5EF4-FFF2-40B4-BE49-F238E27FC236}">
                <a16:creationId xmlns:a16="http://schemas.microsoft.com/office/drawing/2014/main" id="{7566866F-4D23-4504-A761-DE94FDC9B76F}"/>
              </a:ext>
            </a:extLst>
          </p:cNvPr>
          <p:cNvSpPr>
            <a:spLocks noGrp="1"/>
          </p:cNvSpPr>
          <p:nvPr>
            <p:ph type="pic" sz="quarter" idx="98" hasCustomPrompt="1"/>
          </p:nvPr>
        </p:nvSpPr>
        <p:spPr>
          <a:xfrm>
            <a:off x="1797952" y="4272222"/>
            <a:ext cx="1242796" cy="557125"/>
          </a:xfrm>
          <a:solidFill>
            <a:schemeClr val="bg1"/>
          </a:solidFill>
        </p:spPr>
        <p:txBody>
          <a:bodyPr anchor="ctr"/>
          <a:lstStyle>
            <a:lvl1pPr algn="ctr">
              <a:defRPr/>
            </a:lvl1pPr>
          </a:lstStyle>
          <a:p>
            <a:r>
              <a:rPr lang="en-US" dirty="0"/>
              <a:t>Logo</a:t>
            </a:r>
          </a:p>
        </p:txBody>
      </p:sp>
      <p:sp>
        <p:nvSpPr>
          <p:cNvPr id="67" name="Picture Placeholder 3">
            <a:extLst>
              <a:ext uri="{FF2B5EF4-FFF2-40B4-BE49-F238E27FC236}">
                <a16:creationId xmlns:a16="http://schemas.microsoft.com/office/drawing/2014/main" id="{B4DF5AA8-3220-4286-9918-DB4AE4CE82D9}"/>
              </a:ext>
            </a:extLst>
          </p:cNvPr>
          <p:cNvSpPr>
            <a:spLocks noGrp="1"/>
          </p:cNvSpPr>
          <p:nvPr>
            <p:ph type="pic" sz="quarter" idx="99" hasCustomPrompt="1"/>
          </p:nvPr>
        </p:nvSpPr>
        <p:spPr>
          <a:xfrm>
            <a:off x="3233051" y="4272222"/>
            <a:ext cx="1242796" cy="557125"/>
          </a:xfrm>
          <a:solidFill>
            <a:schemeClr val="bg1"/>
          </a:solidFill>
        </p:spPr>
        <p:txBody>
          <a:bodyPr anchor="ctr"/>
          <a:lstStyle>
            <a:lvl1pPr algn="ctr">
              <a:defRPr/>
            </a:lvl1pPr>
          </a:lstStyle>
          <a:p>
            <a:r>
              <a:rPr lang="en-US" dirty="0"/>
              <a:t>Logo</a:t>
            </a:r>
          </a:p>
        </p:txBody>
      </p:sp>
      <p:sp>
        <p:nvSpPr>
          <p:cNvPr id="68" name="Picture Placeholder 3">
            <a:extLst>
              <a:ext uri="{FF2B5EF4-FFF2-40B4-BE49-F238E27FC236}">
                <a16:creationId xmlns:a16="http://schemas.microsoft.com/office/drawing/2014/main" id="{F92AE63B-9B30-4423-A968-C017FD4BF629}"/>
              </a:ext>
            </a:extLst>
          </p:cNvPr>
          <p:cNvSpPr>
            <a:spLocks noGrp="1"/>
          </p:cNvSpPr>
          <p:nvPr>
            <p:ph type="pic" sz="quarter" idx="100" hasCustomPrompt="1"/>
          </p:nvPr>
        </p:nvSpPr>
        <p:spPr>
          <a:xfrm>
            <a:off x="4668150" y="4272222"/>
            <a:ext cx="1242796" cy="557125"/>
          </a:xfrm>
          <a:solidFill>
            <a:schemeClr val="bg1"/>
          </a:solidFill>
        </p:spPr>
        <p:txBody>
          <a:bodyPr anchor="ctr"/>
          <a:lstStyle>
            <a:lvl1pPr algn="ctr">
              <a:defRPr/>
            </a:lvl1pPr>
          </a:lstStyle>
          <a:p>
            <a:r>
              <a:rPr lang="en-US" dirty="0"/>
              <a:t>Logo</a:t>
            </a:r>
          </a:p>
        </p:txBody>
      </p:sp>
      <p:sp>
        <p:nvSpPr>
          <p:cNvPr id="69" name="Picture Placeholder 3">
            <a:extLst>
              <a:ext uri="{FF2B5EF4-FFF2-40B4-BE49-F238E27FC236}">
                <a16:creationId xmlns:a16="http://schemas.microsoft.com/office/drawing/2014/main" id="{F02DAE41-1704-499E-AC11-15E98DE25291}"/>
              </a:ext>
            </a:extLst>
          </p:cNvPr>
          <p:cNvSpPr>
            <a:spLocks noGrp="1"/>
          </p:cNvSpPr>
          <p:nvPr>
            <p:ph type="pic" sz="quarter" idx="101" hasCustomPrompt="1"/>
          </p:nvPr>
        </p:nvSpPr>
        <p:spPr>
          <a:xfrm>
            <a:off x="6103249" y="4272222"/>
            <a:ext cx="1242796" cy="557125"/>
          </a:xfrm>
          <a:solidFill>
            <a:schemeClr val="bg1"/>
          </a:solidFill>
        </p:spPr>
        <p:txBody>
          <a:bodyPr anchor="ctr"/>
          <a:lstStyle>
            <a:lvl1pPr algn="ctr">
              <a:defRPr/>
            </a:lvl1pPr>
          </a:lstStyle>
          <a:p>
            <a:r>
              <a:rPr lang="en-US" dirty="0"/>
              <a:t>Logo</a:t>
            </a:r>
          </a:p>
        </p:txBody>
      </p:sp>
      <p:sp>
        <p:nvSpPr>
          <p:cNvPr id="70" name="Picture Placeholder 3">
            <a:extLst>
              <a:ext uri="{FF2B5EF4-FFF2-40B4-BE49-F238E27FC236}">
                <a16:creationId xmlns:a16="http://schemas.microsoft.com/office/drawing/2014/main" id="{4183F150-82D8-45FB-B951-C292FE2A80DC}"/>
              </a:ext>
            </a:extLst>
          </p:cNvPr>
          <p:cNvSpPr>
            <a:spLocks noGrp="1"/>
          </p:cNvSpPr>
          <p:nvPr>
            <p:ph type="pic" sz="quarter" idx="102" hasCustomPrompt="1"/>
          </p:nvPr>
        </p:nvSpPr>
        <p:spPr>
          <a:xfrm>
            <a:off x="7538348" y="4272222"/>
            <a:ext cx="1242796" cy="557125"/>
          </a:xfrm>
          <a:solidFill>
            <a:schemeClr val="bg1"/>
          </a:solidFill>
        </p:spPr>
        <p:txBody>
          <a:bodyPr anchor="ctr"/>
          <a:lstStyle>
            <a:lvl1pPr algn="ctr">
              <a:defRPr/>
            </a:lvl1pPr>
          </a:lstStyle>
          <a:p>
            <a:r>
              <a:rPr lang="en-US" dirty="0"/>
              <a:t>Logo</a:t>
            </a:r>
          </a:p>
        </p:txBody>
      </p:sp>
      <p:sp>
        <p:nvSpPr>
          <p:cNvPr id="71" name="Picture Placeholder 3">
            <a:extLst>
              <a:ext uri="{FF2B5EF4-FFF2-40B4-BE49-F238E27FC236}">
                <a16:creationId xmlns:a16="http://schemas.microsoft.com/office/drawing/2014/main" id="{CFD38178-CEDD-4D48-B6CC-0E8E3D43380B}"/>
              </a:ext>
            </a:extLst>
          </p:cNvPr>
          <p:cNvSpPr>
            <a:spLocks noGrp="1"/>
          </p:cNvSpPr>
          <p:nvPr>
            <p:ph type="pic" sz="quarter" idx="103" hasCustomPrompt="1"/>
          </p:nvPr>
        </p:nvSpPr>
        <p:spPr>
          <a:xfrm>
            <a:off x="362853" y="5062273"/>
            <a:ext cx="1242796" cy="557125"/>
          </a:xfrm>
          <a:solidFill>
            <a:schemeClr val="bg1"/>
          </a:solidFill>
        </p:spPr>
        <p:txBody>
          <a:bodyPr anchor="ctr"/>
          <a:lstStyle>
            <a:lvl1pPr algn="ctr">
              <a:defRPr/>
            </a:lvl1pPr>
          </a:lstStyle>
          <a:p>
            <a:r>
              <a:rPr lang="en-US" dirty="0"/>
              <a:t>Logo</a:t>
            </a:r>
          </a:p>
        </p:txBody>
      </p:sp>
      <p:sp>
        <p:nvSpPr>
          <p:cNvPr id="72" name="Picture Placeholder 3">
            <a:extLst>
              <a:ext uri="{FF2B5EF4-FFF2-40B4-BE49-F238E27FC236}">
                <a16:creationId xmlns:a16="http://schemas.microsoft.com/office/drawing/2014/main" id="{E971AC92-3A0F-4A19-BB24-DC5602264D65}"/>
              </a:ext>
            </a:extLst>
          </p:cNvPr>
          <p:cNvSpPr>
            <a:spLocks noGrp="1"/>
          </p:cNvSpPr>
          <p:nvPr>
            <p:ph type="pic" sz="quarter" idx="104" hasCustomPrompt="1"/>
          </p:nvPr>
        </p:nvSpPr>
        <p:spPr>
          <a:xfrm>
            <a:off x="1797952" y="5062273"/>
            <a:ext cx="1242796" cy="557125"/>
          </a:xfrm>
          <a:solidFill>
            <a:schemeClr val="bg1"/>
          </a:solidFill>
        </p:spPr>
        <p:txBody>
          <a:bodyPr anchor="ctr"/>
          <a:lstStyle>
            <a:lvl1pPr algn="ctr">
              <a:defRPr/>
            </a:lvl1pPr>
          </a:lstStyle>
          <a:p>
            <a:r>
              <a:rPr lang="en-US" dirty="0"/>
              <a:t>Logo</a:t>
            </a:r>
          </a:p>
        </p:txBody>
      </p:sp>
      <p:sp>
        <p:nvSpPr>
          <p:cNvPr id="73" name="Picture Placeholder 3">
            <a:extLst>
              <a:ext uri="{FF2B5EF4-FFF2-40B4-BE49-F238E27FC236}">
                <a16:creationId xmlns:a16="http://schemas.microsoft.com/office/drawing/2014/main" id="{23D44F1F-D495-4A1C-BC8B-62A282C3D8D0}"/>
              </a:ext>
            </a:extLst>
          </p:cNvPr>
          <p:cNvSpPr>
            <a:spLocks noGrp="1"/>
          </p:cNvSpPr>
          <p:nvPr>
            <p:ph type="pic" sz="quarter" idx="105" hasCustomPrompt="1"/>
          </p:nvPr>
        </p:nvSpPr>
        <p:spPr>
          <a:xfrm>
            <a:off x="3233051" y="5062273"/>
            <a:ext cx="1242796" cy="557125"/>
          </a:xfrm>
          <a:solidFill>
            <a:schemeClr val="bg1"/>
          </a:solidFill>
        </p:spPr>
        <p:txBody>
          <a:bodyPr anchor="ctr"/>
          <a:lstStyle>
            <a:lvl1pPr algn="ctr">
              <a:defRPr/>
            </a:lvl1pPr>
          </a:lstStyle>
          <a:p>
            <a:r>
              <a:rPr lang="en-US" dirty="0"/>
              <a:t>Logo</a:t>
            </a:r>
          </a:p>
        </p:txBody>
      </p:sp>
      <p:sp>
        <p:nvSpPr>
          <p:cNvPr id="74" name="Picture Placeholder 3">
            <a:extLst>
              <a:ext uri="{FF2B5EF4-FFF2-40B4-BE49-F238E27FC236}">
                <a16:creationId xmlns:a16="http://schemas.microsoft.com/office/drawing/2014/main" id="{D5E8EFB1-A7A7-4FF0-998D-1A5B98C2536F}"/>
              </a:ext>
            </a:extLst>
          </p:cNvPr>
          <p:cNvSpPr>
            <a:spLocks noGrp="1"/>
          </p:cNvSpPr>
          <p:nvPr>
            <p:ph type="pic" sz="quarter" idx="106" hasCustomPrompt="1"/>
          </p:nvPr>
        </p:nvSpPr>
        <p:spPr>
          <a:xfrm>
            <a:off x="4668150" y="5062273"/>
            <a:ext cx="1242796" cy="557125"/>
          </a:xfrm>
          <a:solidFill>
            <a:schemeClr val="bg1"/>
          </a:solidFill>
        </p:spPr>
        <p:txBody>
          <a:bodyPr anchor="ctr"/>
          <a:lstStyle>
            <a:lvl1pPr algn="ctr">
              <a:defRPr/>
            </a:lvl1pPr>
          </a:lstStyle>
          <a:p>
            <a:r>
              <a:rPr lang="en-US" dirty="0"/>
              <a:t>Logo</a:t>
            </a:r>
          </a:p>
        </p:txBody>
      </p:sp>
      <p:sp>
        <p:nvSpPr>
          <p:cNvPr id="80" name="Picture Placeholder 3">
            <a:extLst>
              <a:ext uri="{FF2B5EF4-FFF2-40B4-BE49-F238E27FC236}">
                <a16:creationId xmlns:a16="http://schemas.microsoft.com/office/drawing/2014/main" id="{66081AFA-447E-4255-B869-BF5E50D630E0}"/>
              </a:ext>
            </a:extLst>
          </p:cNvPr>
          <p:cNvSpPr>
            <a:spLocks noGrp="1"/>
          </p:cNvSpPr>
          <p:nvPr>
            <p:ph type="pic" sz="quarter" idx="107" hasCustomPrompt="1"/>
          </p:nvPr>
        </p:nvSpPr>
        <p:spPr>
          <a:xfrm>
            <a:off x="6103249" y="5062273"/>
            <a:ext cx="1242796" cy="557125"/>
          </a:xfrm>
          <a:solidFill>
            <a:schemeClr val="bg1"/>
          </a:solidFill>
        </p:spPr>
        <p:txBody>
          <a:bodyPr anchor="ctr"/>
          <a:lstStyle>
            <a:lvl1pPr algn="ctr">
              <a:defRPr/>
            </a:lvl1pPr>
          </a:lstStyle>
          <a:p>
            <a:r>
              <a:rPr lang="en-US" dirty="0"/>
              <a:t>Logo</a:t>
            </a:r>
          </a:p>
        </p:txBody>
      </p:sp>
      <p:sp>
        <p:nvSpPr>
          <p:cNvPr id="81" name="Picture Placeholder 3">
            <a:extLst>
              <a:ext uri="{FF2B5EF4-FFF2-40B4-BE49-F238E27FC236}">
                <a16:creationId xmlns:a16="http://schemas.microsoft.com/office/drawing/2014/main" id="{7F60EF50-8D67-4C3E-92AB-25B2B855ADC1}"/>
              </a:ext>
            </a:extLst>
          </p:cNvPr>
          <p:cNvSpPr>
            <a:spLocks noGrp="1"/>
          </p:cNvSpPr>
          <p:nvPr>
            <p:ph type="pic" sz="quarter" idx="108" hasCustomPrompt="1"/>
          </p:nvPr>
        </p:nvSpPr>
        <p:spPr>
          <a:xfrm>
            <a:off x="7538348" y="5062273"/>
            <a:ext cx="1242796" cy="557125"/>
          </a:xfrm>
          <a:solidFill>
            <a:schemeClr val="bg1"/>
          </a:solidFill>
        </p:spPr>
        <p:txBody>
          <a:bodyPr anchor="ctr"/>
          <a:lstStyle>
            <a:lvl1pPr algn="ctr">
              <a:defRPr/>
            </a:lvl1pPr>
          </a:lstStyle>
          <a:p>
            <a:r>
              <a:rPr lang="en-US" dirty="0"/>
              <a:t>Logo</a:t>
            </a: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935686" y="280842"/>
            <a:ext cx="941614" cy="301541"/>
          </a:xfrm>
          <a:prstGeom prst="rect">
            <a:avLst/>
          </a:prstGeom>
        </p:spPr>
      </p:pic>
    </p:spTree>
    <p:extLst>
      <p:ext uri="{BB962C8B-B14F-4D97-AF65-F5344CB8AC3E}">
        <p14:creationId xmlns:p14="http://schemas.microsoft.com/office/powerpoint/2010/main" val="3664634936"/>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40" name="Picture Placeholder 3">
            <a:extLst>
              <a:ext uri="{FF2B5EF4-FFF2-40B4-BE49-F238E27FC236}">
                <a16:creationId xmlns:a16="http://schemas.microsoft.com/office/drawing/2014/main" id="{A5635D6D-ED34-4CCD-8E34-FFD719539A1D}"/>
              </a:ext>
            </a:extLst>
          </p:cNvPr>
          <p:cNvSpPr>
            <a:spLocks noGrp="1"/>
          </p:cNvSpPr>
          <p:nvPr>
            <p:ph type="pic" sz="quarter" idx="18"/>
          </p:nvPr>
        </p:nvSpPr>
        <p:spPr>
          <a:xfrm>
            <a:off x="565837" y="1694833"/>
            <a:ext cx="1435099" cy="557125"/>
          </a:xfrm>
        </p:spPr>
        <p:txBody>
          <a:bodyPr/>
          <a:lstStyle/>
          <a:p>
            <a:endParaRPr lang="en-US" dirty="0"/>
          </a:p>
        </p:txBody>
      </p:sp>
      <p:sp>
        <p:nvSpPr>
          <p:cNvPr id="41" name="Picture Placeholder 3">
            <a:extLst>
              <a:ext uri="{FF2B5EF4-FFF2-40B4-BE49-F238E27FC236}">
                <a16:creationId xmlns:a16="http://schemas.microsoft.com/office/drawing/2014/main" id="{F399A401-9151-44B1-90F9-AC69419C33E4}"/>
              </a:ext>
            </a:extLst>
          </p:cNvPr>
          <p:cNvSpPr>
            <a:spLocks noGrp="1"/>
          </p:cNvSpPr>
          <p:nvPr>
            <p:ph type="pic" sz="quarter" idx="39"/>
          </p:nvPr>
        </p:nvSpPr>
        <p:spPr>
          <a:xfrm>
            <a:off x="2758245" y="1694833"/>
            <a:ext cx="1435099" cy="557125"/>
          </a:xfrm>
        </p:spPr>
        <p:txBody>
          <a:bodyPr/>
          <a:lstStyle/>
          <a:p>
            <a:endParaRPr lang="en-US" dirty="0"/>
          </a:p>
        </p:txBody>
      </p:sp>
      <p:sp>
        <p:nvSpPr>
          <p:cNvPr id="42" name="Picture Placeholder 3">
            <a:extLst>
              <a:ext uri="{FF2B5EF4-FFF2-40B4-BE49-F238E27FC236}">
                <a16:creationId xmlns:a16="http://schemas.microsoft.com/office/drawing/2014/main" id="{1115891C-0D96-41EC-A3F6-86E27CE44B4B}"/>
              </a:ext>
            </a:extLst>
          </p:cNvPr>
          <p:cNvSpPr>
            <a:spLocks noGrp="1"/>
          </p:cNvSpPr>
          <p:nvPr>
            <p:ph type="pic" sz="quarter" idx="40"/>
          </p:nvPr>
        </p:nvSpPr>
        <p:spPr>
          <a:xfrm>
            <a:off x="4950653" y="1694833"/>
            <a:ext cx="1435099" cy="557125"/>
          </a:xfrm>
        </p:spPr>
        <p:txBody>
          <a:bodyPr/>
          <a:lstStyle/>
          <a:p>
            <a:endParaRPr lang="en-US" dirty="0"/>
          </a:p>
        </p:txBody>
      </p:sp>
      <p:sp>
        <p:nvSpPr>
          <p:cNvPr id="44" name="Picture Placeholder 3">
            <a:extLst>
              <a:ext uri="{FF2B5EF4-FFF2-40B4-BE49-F238E27FC236}">
                <a16:creationId xmlns:a16="http://schemas.microsoft.com/office/drawing/2014/main" id="{CABDA07A-F3E7-4E48-8B00-FD30DAFDA9C6}"/>
              </a:ext>
            </a:extLst>
          </p:cNvPr>
          <p:cNvSpPr>
            <a:spLocks noGrp="1"/>
          </p:cNvSpPr>
          <p:nvPr>
            <p:ph type="pic" sz="quarter" idx="41"/>
          </p:nvPr>
        </p:nvSpPr>
        <p:spPr>
          <a:xfrm>
            <a:off x="7143060" y="1694833"/>
            <a:ext cx="1435099" cy="557125"/>
          </a:xfrm>
        </p:spPr>
        <p:txBody>
          <a:bodyPr/>
          <a:lstStyle/>
          <a:p>
            <a:endParaRPr lang="en-US" dirty="0"/>
          </a:p>
        </p:txBody>
      </p:sp>
      <p:sp>
        <p:nvSpPr>
          <p:cNvPr id="45" name="Rectangle 44">
            <a:extLst>
              <a:ext uri="{FF2B5EF4-FFF2-40B4-BE49-F238E27FC236}">
                <a16:creationId xmlns:a16="http://schemas.microsoft.com/office/drawing/2014/main" id="{DF2F6DF3-CC0B-4770-B46A-2B75E7269679}"/>
              </a:ext>
            </a:extLst>
          </p:cNvPr>
          <p:cNvSpPr/>
          <p:nvPr userDrawn="1"/>
        </p:nvSpPr>
        <p:spPr>
          <a:xfrm>
            <a:off x="266700" y="1053250"/>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1665C22-2C03-4F4C-8FE3-716ED6E8F063}"/>
              </a:ext>
            </a:extLst>
          </p:cNvPr>
          <p:cNvSpPr/>
          <p:nvPr userDrawn="1"/>
        </p:nvSpPr>
        <p:spPr>
          <a:xfrm>
            <a:off x="2459108" y="1053250"/>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62AC579-D69D-44EA-BAE0-A90E9CCEACB6}"/>
              </a:ext>
            </a:extLst>
          </p:cNvPr>
          <p:cNvSpPr/>
          <p:nvPr userDrawn="1"/>
        </p:nvSpPr>
        <p:spPr>
          <a:xfrm>
            <a:off x="4651516" y="1053250"/>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696E5BDA-70CF-416E-8B30-D1492749ED92}"/>
              </a:ext>
            </a:extLst>
          </p:cNvPr>
          <p:cNvSpPr/>
          <p:nvPr userDrawn="1"/>
        </p:nvSpPr>
        <p:spPr>
          <a:xfrm>
            <a:off x="6843923" y="1053250"/>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2">
            <a:extLst>
              <a:ext uri="{FF2B5EF4-FFF2-40B4-BE49-F238E27FC236}">
                <a16:creationId xmlns:a16="http://schemas.microsoft.com/office/drawing/2014/main" id="{2FD787E5-37C1-4EF2-BE1C-BAC508EFA09C}"/>
              </a:ext>
            </a:extLst>
          </p:cNvPr>
          <p:cNvSpPr>
            <a:spLocks noGrp="1"/>
          </p:cNvSpPr>
          <p:nvPr>
            <p:ph type="body" sz="quarter" idx="33"/>
          </p:nvPr>
        </p:nvSpPr>
        <p:spPr>
          <a:xfrm>
            <a:off x="266701" y="1142581"/>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50" name="Text Placeholder 2">
            <a:extLst>
              <a:ext uri="{FF2B5EF4-FFF2-40B4-BE49-F238E27FC236}">
                <a16:creationId xmlns:a16="http://schemas.microsoft.com/office/drawing/2014/main" id="{697FB25D-B3FD-4B1D-BB58-04C6D66C5676}"/>
              </a:ext>
            </a:extLst>
          </p:cNvPr>
          <p:cNvSpPr>
            <a:spLocks noGrp="1"/>
          </p:cNvSpPr>
          <p:nvPr>
            <p:ph type="body" sz="quarter" idx="42"/>
          </p:nvPr>
        </p:nvSpPr>
        <p:spPr>
          <a:xfrm>
            <a:off x="2459107" y="1142581"/>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51" name="Text Placeholder 2">
            <a:extLst>
              <a:ext uri="{FF2B5EF4-FFF2-40B4-BE49-F238E27FC236}">
                <a16:creationId xmlns:a16="http://schemas.microsoft.com/office/drawing/2014/main" id="{EB7860AE-090A-4191-880D-FA6AE42E22A6}"/>
              </a:ext>
            </a:extLst>
          </p:cNvPr>
          <p:cNvSpPr>
            <a:spLocks noGrp="1"/>
          </p:cNvSpPr>
          <p:nvPr>
            <p:ph type="body" sz="quarter" idx="43"/>
          </p:nvPr>
        </p:nvSpPr>
        <p:spPr>
          <a:xfrm>
            <a:off x="4651513" y="1142581"/>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52" name="Text Placeholder 2">
            <a:extLst>
              <a:ext uri="{FF2B5EF4-FFF2-40B4-BE49-F238E27FC236}">
                <a16:creationId xmlns:a16="http://schemas.microsoft.com/office/drawing/2014/main" id="{563EEB90-488C-409C-966A-6A7196BDAE64}"/>
              </a:ext>
            </a:extLst>
          </p:cNvPr>
          <p:cNvSpPr>
            <a:spLocks noGrp="1"/>
          </p:cNvSpPr>
          <p:nvPr>
            <p:ph type="body" sz="quarter" idx="44"/>
          </p:nvPr>
        </p:nvSpPr>
        <p:spPr>
          <a:xfrm>
            <a:off x="6843919" y="1142581"/>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53" name="Text Placeholder 2">
            <a:extLst>
              <a:ext uri="{FF2B5EF4-FFF2-40B4-BE49-F238E27FC236}">
                <a16:creationId xmlns:a16="http://schemas.microsoft.com/office/drawing/2014/main" id="{A2A020B5-4A20-4DE9-AF76-FEE75A1AC96D}"/>
              </a:ext>
            </a:extLst>
          </p:cNvPr>
          <p:cNvSpPr>
            <a:spLocks noGrp="1"/>
          </p:cNvSpPr>
          <p:nvPr>
            <p:ph type="body" sz="quarter" idx="45"/>
          </p:nvPr>
        </p:nvSpPr>
        <p:spPr>
          <a:xfrm>
            <a:off x="266701" y="2489200"/>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54" name="Text Placeholder 2">
            <a:extLst>
              <a:ext uri="{FF2B5EF4-FFF2-40B4-BE49-F238E27FC236}">
                <a16:creationId xmlns:a16="http://schemas.microsoft.com/office/drawing/2014/main" id="{56B227DE-2528-46C1-9902-A06F3CA27B54}"/>
              </a:ext>
            </a:extLst>
          </p:cNvPr>
          <p:cNvSpPr>
            <a:spLocks noGrp="1"/>
          </p:cNvSpPr>
          <p:nvPr>
            <p:ph type="body" sz="quarter" idx="46"/>
          </p:nvPr>
        </p:nvSpPr>
        <p:spPr>
          <a:xfrm>
            <a:off x="2459107" y="2489200"/>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55" name="Text Placeholder 2">
            <a:extLst>
              <a:ext uri="{FF2B5EF4-FFF2-40B4-BE49-F238E27FC236}">
                <a16:creationId xmlns:a16="http://schemas.microsoft.com/office/drawing/2014/main" id="{263CB57F-512B-4C10-AAC6-D7FFFFDBCB6F}"/>
              </a:ext>
            </a:extLst>
          </p:cNvPr>
          <p:cNvSpPr>
            <a:spLocks noGrp="1"/>
          </p:cNvSpPr>
          <p:nvPr>
            <p:ph type="body" sz="quarter" idx="47"/>
          </p:nvPr>
        </p:nvSpPr>
        <p:spPr>
          <a:xfrm>
            <a:off x="4651513" y="2489200"/>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56" name="Text Placeholder 2">
            <a:extLst>
              <a:ext uri="{FF2B5EF4-FFF2-40B4-BE49-F238E27FC236}">
                <a16:creationId xmlns:a16="http://schemas.microsoft.com/office/drawing/2014/main" id="{54CE5CBE-7D09-42DD-9D3A-57E84CCEB23B}"/>
              </a:ext>
            </a:extLst>
          </p:cNvPr>
          <p:cNvSpPr>
            <a:spLocks noGrp="1"/>
          </p:cNvSpPr>
          <p:nvPr>
            <p:ph type="body" sz="quarter" idx="48"/>
          </p:nvPr>
        </p:nvSpPr>
        <p:spPr>
          <a:xfrm>
            <a:off x="6843919" y="2489200"/>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57" name="Picture Placeholder 3">
            <a:extLst>
              <a:ext uri="{FF2B5EF4-FFF2-40B4-BE49-F238E27FC236}">
                <a16:creationId xmlns:a16="http://schemas.microsoft.com/office/drawing/2014/main" id="{4557CDEF-9816-4B1A-B4FC-06EF7F5D49EA}"/>
              </a:ext>
            </a:extLst>
          </p:cNvPr>
          <p:cNvSpPr>
            <a:spLocks noGrp="1"/>
          </p:cNvSpPr>
          <p:nvPr>
            <p:ph type="pic" sz="quarter" idx="49"/>
          </p:nvPr>
        </p:nvSpPr>
        <p:spPr>
          <a:xfrm>
            <a:off x="565837" y="4328690"/>
            <a:ext cx="1435099" cy="557125"/>
          </a:xfrm>
        </p:spPr>
        <p:txBody>
          <a:bodyPr/>
          <a:lstStyle/>
          <a:p>
            <a:endParaRPr lang="en-US" dirty="0"/>
          </a:p>
        </p:txBody>
      </p:sp>
      <p:sp>
        <p:nvSpPr>
          <p:cNvPr id="58" name="Picture Placeholder 3">
            <a:extLst>
              <a:ext uri="{FF2B5EF4-FFF2-40B4-BE49-F238E27FC236}">
                <a16:creationId xmlns:a16="http://schemas.microsoft.com/office/drawing/2014/main" id="{52F8FAB3-DBC3-4EE9-8D7D-41DBB596284E}"/>
              </a:ext>
            </a:extLst>
          </p:cNvPr>
          <p:cNvSpPr>
            <a:spLocks noGrp="1"/>
          </p:cNvSpPr>
          <p:nvPr>
            <p:ph type="pic" sz="quarter" idx="50"/>
          </p:nvPr>
        </p:nvSpPr>
        <p:spPr>
          <a:xfrm>
            <a:off x="2758245" y="4328690"/>
            <a:ext cx="1435099" cy="557125"/>
          </a:xfrm>
        </p:spPr>
        <p:txBody>
          <a:bodyPr/>
          <a:lstStyle/>
          <a:p>
            <a:endParaRPr lang="en-US" dirty="0"/>
          </a:p>
        </p:txBody>
      </p:sp>
      <p:sp>
        <p:nvSpPr>
          <p:cNvPr id="59" name="Picture Placeholder 3">
            <a:extLst>
              <a:ext uri="{FF2B5EF4-FFF2-40B4-BE49-F238E27FC236}">
                <a16:creationId xmlns:a16="http://schemas.microsoft.com/office/drawing/2014/main" id="{73C50A83-265D-472E-8904-108ED98442E1}"/>
              </a:ext>
            </a:extLst>
          </p:cNvPr>
          <p:cNvSpPr>
            <a:spLocks noGrp="1"/>
          </p:cNvSpPr>
          <p:nvPr>
            <p:ph type="pic" sz="quarter" idx="51"/>
          </p:nvPr>
        </p:nvSpPr>
        <p:spPr>
          <a:xfrm>
            <a:off x="4950653" y="4328690"/>
            <a:ext cx="1435099" cy="557125"/>
          </a:xfrm>
        </p:spPr>
        <p:txBody>
          <a:bodyPr/>
          <a:lstStyle/>
          <a:p>
            <a:endParaRPr lang="en-US" dirty="0"/>
          </a:p>
        </p:txBody>
      </p:sp>
      <p:sp>
        <p:nvSpPr>
          <p:cNvPr id="60" name="Picture Placeholder 3">
            <a:extLst>
              <a:ext uri="{FF2B5EF4-FFF2-40B4-BE49-F238E27FC236}">
                <a16:creationId xmlns:a16="http://schemas.microsoft.com/office/drawing/2014/main" id="{BA865B3E-19FA-4617-A4EC-B9E776A694F0}"/>
              </a:ext>
            </a:extLst>
          </p:cNvPr>
          <p:cNvSpPr>
            <a:spLocks noGrp="1"/>
          </p:cNvSpPr>
          <p:nvPr>
            <p:ph type="pic" sz="quarter" idx="52"/>
          </p:nvPr>
        </p:nvSpPr>
        <p:spPr>
          <a:xfrm>
            <a:off x="7143060" y="4328690"/>
            <a:ext cx="1435099" cy="557125"/>
          </a:xfrm>
        </p:spPr>
        <p:txBody>
          <a:bodyPr/>
          <a:lstStyle/>
          <a:p>
            <a:endParaRPr lang="en-US" dirty="0"/>
          </a:p>
        </p:txBody>
      </p:sp>
      <p:sp>
        <p:nvSpPr>
          <p:cNvPr id="61" name="Rectangle 60">
            <a:extLst>
              <a:ext uri="{FF2B5EF4-FFF2-40B4-BE49-F238E27FC236}">
                <a16:creationId xmlns:a16="http://schemas.microsoft.com/office/drawing/2014/main" id="{06DE5175-AA81-48BE-93F6-075F52B8CE66}"/>
              </a:ext>
            </a:extLst>
          </p:cNvPr>
          <p:cNvSpPr/>
          <p:nvPr userDrawn="1"/>
        </p:nvSpPr>
        <p:spPr>
          <a:xfrm>
            <a:off x="266700" y="3687107"/>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7CC00559-2529-4AF8-92B6-1EB289A06AF3}"/>
              </a:ext>
            </a:extLst>
          </p:cNvPr>
          <p:cNvSpPr/>
          <p:nvPr userDrawn="1"/>
        </p:nvSpPr>
        <p:spPr>
          <a:xfrm>
            <a:off x="2459108" y="3687107"/>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EA9638DD-6551-4CE6-9CC5-65B207B73224}"/>
              </a:ext>
            </a:extLst>
          </p:cNvPr>
          <p:cNvSpPr/>
          <p:nvPr userDrawn="1"/>
        </p:nvSpPr>
        <p:spPr>
          <a:xfrm>
            <a:off x="4651516" y="3687107"/>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0FB92F98-0222-4AA8-8994-263403DC7A24}"/>
              </a:ext>
            </a:extLst>
          </p:cNvPr>
          <p:cNvSpPr/>
          <p:nvPr userDrawn="1"/>
        </p:nvSpPr>
        <p:spPr>
          <a:xfrm>
            <a:off x="6843923" y="3687107"/>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2">
            <a:extLst>
              <a:ext uri="{FF2B5EF4-FFF2-40B4-BE49-F238E27FC236}">
                <a16:creationId xmlns:a16="http://schemas.microsoft.com/office/drawing/2014/main" id="{DB51AB2E-6026-4F00-B780-1ACA6B4A6633}"/>
              </a:ext>
            </a:extLst>
          </p:cNvPr>
          <p:cNvSpPr>
            <a:spLocks noGrp="1"/>
          </p:cNvSpPr>
          <p:nvPr>
            <p:ph type="body" sz="quarter" idx="53"/>
          </p:nvPr>
        </p:nvSpPr>
        <p:spPr>
          <a:xfrm>
            <a:off x="266701" y="3776438"/>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66" name="Text Placeholder 2">
            <a:extLst>
              <a:ext uri="{FF2B5EF4-FFF2-40B4-BE49-F238E27FC236}">
                <a16:creationId xmlns:a16="http://schemas.microsoft.com/office/drawing/2014/main" id="{394E5BFC-F7D9-47C7-BD52-FB2D348C37E7}"/>
              </a:ext>
            </a:extLst>
          </p:cNvPr>
          <p:cNvSpPr>
            <a:spLocks noGrp="1"/>
          </p:cNvSpPr>
          <p:nvPr>
            <p:ph type="body" sz="quarter" idx="54"/>
          </p:nvPr>
        </p:nvSpPr>
        <p:spPr>
          <a:xfrm>
            <a:off x="2459107" y="3776438"/>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67" name="Text Placeholder 2">
            <a:extLst>
              <a:ext uri="{FF2B5EF4-FFF2-40B4-BE49-F238E27FC236}">
                <a16:creationId xmlns:a16="http://schemas.microsoft.com/office/drawing/2014/main" id="{3F31A08C-1C00-4C46-AFFE-1F9BA6E3009E}"/>
              </a:ext>
            </a:extLst>
          </p:cNvPr>
          <p:cNvSpPr>
            <a:spLocks noGrp="1"/>
          </p:cNvSpPr>
          <p:nvPr>
            <p:ph type="body" sz="quarter" idx="55"/>
          </p:nvPr>
        </p:nvSpPr>
        <p:spPr>
          <a:xfrm>
            <a:off x="4651513" y="3776438"/>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68" name="Text Placeholder 2">
            <a:extLst>
              <a:ext uri="{FF2B5EF4-FFF2-40B4-BE49-F238E27FC236}">
                <a16:creationId xmlns:a16="http://schemas.microsoft.com/office/drawing/2014/main" id="{3FBB1DBE-D66A-437D-87D7-B903CD691C63}"/>
              </a:ext>
            </a:extLst>
          </p:cNvPr>
          <p:cNvSpPr>
            <a:spLocks noGrp="1"/>
          </p:cNvSpPr>
          <p:nvPr>
            <p:ph type="body" sz="quarter" idx="56"/>
          </p:nvPr>
        </p:nvSpPr>
        <p:spPr>
          <a:xfrm>
            <a:off x="6843919" y="3776438"/>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69" name="Text Placeholder 2">
            <a:extLst>
              <a:ext uri="{FF2B5EF4-FFF2-40B4-BE49-F238E27FC236}">
                <a16:creationId xmlns:a16="http://schemas.microsoft.com/office/drawing/2014/main" id="{A117FCF4-D45F-4930-9E61-BC2B3B369467}"/>
              </a:ext>
            </a:extLst>
          </p:cNvPr>
          <p:cNvSpPr>
            <a:spLocks noGrp="1"/>
          </p:cNvSpPr>
          <p:nvPr>
            <p:ph type="body" sz="quarter" idx="57"/>
          </p:nvPr>
        </p:nvSpPr>
        <p:spPr>
          <a:xfrm>
            <a:off x="266701" y="5123057"/>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70" name="Text Placeholder 2">
            <a:extLst>
              <a:ext uri="{FF2B5EF4-FFF2-40B4-BE49-F238E27FC236}">
                <a16:creationId xmlns:a16="http://schemas.microsoft.com/office/drawing/2014/main" id="{50E4FFE0-EE98-4B44-95EB-C08853DBAA76}"/>
              </a:ext>
            </a:extLst>
          </p:cNvPr>
          <p:cNvSpPr>
            <a:spLocks noGrp="1"/>
          </p:cNvSpPr>
          <p:nvPr>
            <p:ph type="body" sz="quarter" idx="58"/>
          </p:nvPr>
        </p:nvSpPr>
        <p:spPr>
          <a:xfrm>
            <a:off x="2459107" y="5123057"/>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71" name="Text Placeholder 2">
            <a:extLst>
              <a:ext uri="{FF2B5EF4-FFF2-40B4-BE49-F238E27FC236}">
                <a16:creationId xmlns:a16="http://schemas.microsoft.com/office/drawing/2014/main" id="{3DC4352D-260D-4595-B31A-CCBF6868B3D5}"/>
              </a:ext>
            </a:extLst>
          </p:cNvPr>
          <p:cNvSpPr>
            <a:spLocks noGrp="1"/>
          </p:cNvSpPr>
          <p:nvPr>
            <p:ph type="body" sz="quarter" idx="59"/>
          </p:nvPr>
        </p:nvSpPr>
        <p:spPr>
          <a:xfrm>
            <a:off x="4651513" y="5123057"/>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72" name="Text Placeholder 2">
            <a:extLst>
              <a:ext uri="{FF2B5EF4-FFF2-40B4-BE49-F238E27FC236}">
                <a16:creationId xmlns:a16="http://schemas.microsoft.com/office/drawing/2014/main" id="{7D760175-CE00-4ED6-8F42-62EE8A43CDB2}"/>
              </a:ext>
            </a:extLst>
          </p:cNvPr>
          <p:cNvSpPr>
            <a:spLocks noGrp="1"/>
          </p:cNvSpPr>
          <p:nvPr>
            <p:ph type="body" sz="quarter" idx="60"/>
          </p:nvPr>
        </p:nvSpPr>
        <p:spPr>
          <a:xfrm>
            <a:off x="6843919" y="5123057"/>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935686" y="280842"/>
            <a:ext cx="941614" cy="301541"/>
          </a:xfrm>
          <a:prstGeom prst="rect">
            <a:avLst/>
          </a:prstGeom>
        </p:spPr>
      </p:pic>
    </p:spTree>
    <p:extLst>
      <p:ext uri="{BB962C8B-B14F-4D97-AF65-F5344CB8AC3E}">
        <p14:creationId xmlns:p14="http://schemas.microsoft.com/office/powerpoint/2010/main" val="3970206371"/>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40" name="Picture Placeholder 3">
            <a:extLst>
              <a:ext uri="{FF2B5EF4-FFF2-40B4-BE49-F238E27FC236}">
                <a16:creationId xmlns:a16="http://schemas.microsoft.com/office/drawing/2014/main" id="{A5635D6D-ED34-4CCD-8E34-FFD719539A1D}"/>
              </a:ext>
            </a:extLst>
          </p:cNvPr>
          <p:cNvSpPr>
            <a:spLocks noGrp="1"/>
          </p:cNvSpPr>
          <p:nvPr>
            <p:ph type="pic" sz="quarter" idx="18"/>
          </p:nvPr>
        </p:nvSpPr>
        <p:spPr>
          <a:xfrm>
            <a:off x="565837" y="1694833"/>
            <a:ext cx="1435099" cy="557125"/>
          </a:xfrm>
        </p:spPr>
        <p:txBody>
          <a:bodyPr/>
          <a:lstStyle/>
          <a:p>
            <a:endParaRPr lang="en-US" dirty="0"/>
          </a:p>
        </p:txBody>
      </p:sp>
      <p:sp>
        <p:nvSpPr>
          <p:cNvPr id="41" name="Picture Placeholder 3">
            <a:extLst>
              <a:ext uri="{FF2B5EF4-FFF2-40B4-BE49-F238E27FC236}">
                <a16:creationId xmlns:a16="http://schemas.microsoft.com/office/drawing/2014/main" id="{F399A401-9151-44B1-90F9-AC69419C33E4}"/>
              </a:ext>
            </a:extLst>
          </p:cNvPr>
          <p:cNvSpPr>
            <a:spLocks noGrp="1"/>
          </p:cNvSpPr>
          <p:nvPr>
            <p:ph type="pic" sz="quarter" idx="39"/>
          </p:nvPr>
        </p:nvSpPr>
        <p:spPr>
          <a:xfrm>
            <a:off x="2758245" y="1694833"/>
            <a:ext cx="1435099" cy="557125"/>
          </a:xfrm>
        </p:spPr>
        <p:txBody>
          <a:bodyPr/>
          <a:lstStyle/>
          <a:p>
            <a:endParaRPr lang="en-US" dirty="0"/>
          </a:p>
        </p:txBody>
      </p:sp>
      <p:sp>
        <p:nvSpPr>
          <p:cNvPr id="42" name="Picture Placeholder 3">
            <a:extLst>
              <a:ext uri="{FF2B5EF4-FFF2-40B4-BE49-F238E27FC236}">
                <a16:creationId xmlns:a16="http://schemas.microsoft.com/office/drawing/2014/main" id="{1115891C-0D96-41EC-A3F6-86E27CE44B4B}"/>
              </a:ext>
            </a:extLst>
          </p:cNvPr>
          <p:cNvSpPr>
            <a:spLocks noGrp="1"/>
          </p:cNvSpPr>
          <p:nvPr>
            <p:ph type="pic" sz="quarter" idx="40"/>
          </p:nvPr>
        </p:nvSpPr>
        <p:spPr>
          <a:xfrm>
            <a:off x="4950653" y="1694833"/>
            <a:ext cx="1435099" cy="557125"/>
          </a:xfrm>
        </p:spPr>
        <p:txBody>
          <a:bodyPr/>
          <a:lstStyle/>
          <a:p>
            <a:endParaRPr lang="en-US" dirty="0"/>
          </a:p>
        </p:txBody>
      </p:sp>
      <p:sp>
        <p:nvSpPr>
          <p:cNvPr id="45" name="Rectangle 44">
            <a:extLst>
              <a:ext uri="{FF2B5EF4-FFF2-40B4-BE49-F238E27FC236}">
                <a16:creationId xmlns:a16="http://schemas.microsoft.com/office/drawing/2014/main" id="{DF2F6DF3-CC0B-4770-B46A-2B75E7269679}"/>
              </a:ext>
            </a:extLst>
          </p:cNvPr>
          <p:cNvSpPr/>
          <p:nvPr userDrawn="1"/>
        </p:nvSpPr>
        <p:spPr>
          <a:xfrm>
            <a:off x="266700" y="1053250"/>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1665C22-2C03-4F4C-8FE3-716ED6E8F063}"/>
              </a:ext>
            </a:extLst>
          </p:cNvPr>
          <p:cNvSpPr/>
          <p:nvPr userDrawn="1"/>
        </p:nvSpPr>
        <p:spPr>
          <a:xfrm>
            <a:off x="2459108" y="1053250"/>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62AC579-D69D-44EA-BAE0-A90E9CCEACB6}"/>
              </a:ext>
            </a:extLst>
          </p:cNvPr>
          <p:cNvSpPr/>
          <p:nvPr userDrawn="1"/>
        </p:nvSpPr>
        <p:spPr>
          <a:xfrm>
            <a:off x="4651516" y="1053250"/>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2">
            <a:extLst>
              <a:ext uri="{FF2B5EF4-FFF2-40B4-BE49-F238E27FC236}">
                <a16:creationId xmlns:a16="http://schemas.microsoft.com/office/drawing/2014/main" id="{2FD787E5-37C1-4EF2-BE1C-BAC508EFA09C}"/>
              </a:ext>
            </a:extLst>
          </p:cNvPr>
          <p:cNvSpPr>
            <a:spLocks noGrp="1"/>
          </p:cNvSpPr>
          <p:nvPr>
            <p:ph type="body" sz="quarter" idx="33"/>
          </p:nvPr>
        </p:nvSpPr>
        <p:spPr>
          <a:xfrm>
            <a:off x="266701" y="1142581"/>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50" name="Text Placeholder 2">
            <a:extLst>
              <a:ext uri="{FF2B5EF4-FFF2-40B4-BE49-F238E27FC236}">
                <a16:creationId xmlns:a16="http://schemas.microsoft.com/office/drawing/2014/main" id="{697FB25D-B3FD-4B1D-BB58-04C6D66C5676}"/>
              </a:ext>
            </a:extLst>
          </p:cNvPr>
          <p:cNvSpPr>
            <a:spLocks noGrp="1"/>
          </p:cNvSpPr>
          <p:nvPr>
            <p:ph type="body" sz="quarter" idx="42"/>
          </p:nvPr>
        </p:nvSpPr>
        <p:spPr>
          <a:xfrm>
            <a:off x="2459107" y="1142581"/>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51" name="Text Placeholder 2">
            <a:extLst>
              <a:ext uri="{FF2B5EF4-FFF2-40B4-BE49-F238E27FC236}">
                <a16:creationId xmlns:a16="http://schemas.microsoft.com/office/drawing/2014/main" id="{EB7860AE-090A-4191-880D-FA6AE42E22A6}"/>
              </a:ext>
            </a:extLst>
          </p:cNvPr>
          <p:cNvSpPr>
            <a:spLocks noGrp="1"/>
          </p:cNvSpPr>
          <p:nvPr>
            <p:ph type="body" sz="quarter" idx="43"/>
          </p:nvPr>
        </p:nvSpPr>
        <p:spPr>
          <a:xfrm>
            <a:off x="4651513" y="1142581"/>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53" name="Text Placeholder 2">
            <a:extLst>
              <a:ext uri="{FF2B5EF4-FFF2-40B4-BE49-F238E27FC236}">
                <a16:creationId xmlns:a16="http://schemas.microsoft.com/office/drawing/2014/main" id="{A2A020B5-4A20-4DE9-AF76-FEE75A1AC96D}"/>
              </a:ext>
            </a:extLst>
          </p:cNvPr>
          <p:cNvSpPr>
            <a:spLocks noGrp="1"/>
          </p:cNvSpPr>
          <p:nvPr>
            <p:ph type="body" sz="quarter" idx="45"/>
          </p:nvPr>
        </p:nvSpPr>
        <p:spPr>
          <a:xfrm>
            <a:off x="266701" y="2489200"/>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54" name="Text Placeholder 2">
            <a:extLst>
              <a:ext uri="{FF2B5EF4-FFF2-40B4-BE49-F238E27FC236}">
                <a16:creationId xmlns:a16="http://schemas.microsoft.com/office/drawing/2014/main" id="{56B227DE-2528-46C1-9902-A06F3CA27B54}"/>
              </a:ext>
            </a:extLst>
          </p:cNvPr>
          <p:cNvSpPr>
            <a:spLocks noGrp="1"/>
          </p:cNvSpPr>
          <p:nvPr>
            <p:ph type="body" sz="quarter" idx="46"/>
          </p:nvPr>
        </p:nvSpPr>
        <p:spPr>
          <a:xfrm>
            <a:off x="2459107" y="2489200"/>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55" name="Text Placeholder 2">
            <a:extLst>
              <a:ext uri="{FF2B5EF4-FFF2-40B4-BE49-F238E27FC236}">
                <a16:creationId xmlns:a16="http://schemas.microsoft.com/office/drawing/2014/main" id="{263CB57F-512B-4C10-AAC6-D7FFFFDBCB6F}"/>
              </a:ext>
            </a:extLst>
          </p:cNvPr>
          <p:cNvSpPr>
            <a:spLocks noGrp="1"/>
          </p:cNvSpPr>
          <p:nvPr>
            <p:ph type="body" sz="quarter" idx="47"/>
          </p:nvPr>
        </p:nvSpPr>
        <p:spPr>
          <a:xfrm>
            <a:off x="4651513" y="2489200"/>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935686" y="280842"/>
            <a:ext cx="941614" cy="301541"/>
          </a:xfrm>
          <a:prstGeom prst="rect">
            <a:avLst/>
          </a:prstGeom>
        </p:spPr>
      </p:pic>
    </p:spTree>
    <p:extLst>
      <p:ext uri="{BB962C8B-B14F-4D97-AF65-F5344CB8AC3E}">
        <p14:creationId xmlns:p14="http://schemas.microsoft.com/office/powerpoint/2010/main" val="855689845"/>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sp>
        <p:nvSpPr>
          <p:cNvPr id="87" name="Content Placeholder 2">
            <a:extLst>
              <a:ext uri="{FF2B5EF4-FFF2-40B4-BE49-F238E27FC236}">
                <a16:creationId xmlns:a16="http://schemas.microsoft.com/office/drawing/2014/main" id="{11EBD461-8CD6-41FC-8610-42FE57EA28B7}"/>
              </a:ext>
            </a:extLst>
          </p:cNvPr>
          <p:cNvSpPr>
            <a:spLocks noGrp="1"/>
          </p:cNvSpPr>
          <p:nvPr>
            <p:ph sz="quarter" idx="20"/>
          </p:nvPr>
        </p:nvSpPr>
        <p:spPr>
          <a:xfrm>
            <a:off x="3771890" y="1142580"/>
            <a:ext cx="2597159" cy="1460919"/>
          </a:xfrm>
        </p:spPr>
        <p:txBody>
          <a:bodyPr lIns="0" rIns="91440" anchor="ctr"/>
          <a:lstStyle>
            <a:lvl1pPr algn="l">
              <a:spcBef>
                <a:spcPts val="0"/>
              </a:spcBef>
              <a:defRPr sz="1600">
                <a:solidFill>
                  <a:schemeClr val="tx2">
                    <a:lumMod val="50000"/>
                  </a:schemeClr>
                </a:solidFill>
              </a:defRPr>
            </a:lvl1pPr>
            <a:lvl2pPr>
              <a:defRPr lang="en-US" sz="1800" b="0" kern="1200" smtClean="0">
                <a:solidFill>
                  <a:schemeClr val="bg1"/>
                </a:solidFill>
                <a:latin typeface="+mn-lt"/>
                <a:ea typeface="+mn-ea"/>
                <a:cs typeface="+mn-cs"/>
              </a:defRPr>
            </a:lvl2pPr>
          </a:lstStyle>
          <a:p>
            <a:pPr lvl="0"/>
            <a:r>
              <a:rPr lang="en-US" dirty="0"/>
              <a:t>Click to edit Master text styles</a:t>
            </a:r>
          </a:p>
        </p:txBody>
      </p:sp>
      <p:sp>
        <p:nvSpPr>
          <p:cNvPr id="88" name="Content Placeholder 2">
            <a:extLst>
              <a:ext uri="{FF2B5EF4-FFF2-40B4-BE49-F238E27FC236}">
                <a16:creationId xmlns:a16="http://schemas.microsoft.com/office/drawing/2014/main" id="{8B22AD5A-4647-4E9C-8189-B6D0F3D0D1BA}"/>
              </a:ext>
            </a:extLst>
          </p:cNvPr>
          <p:cNvSpPr>
            <a:spLocks noGrp="1"/>
          </p:cNvSpPr>
          <p:nvPr>
            <p:ph sz="quarter" idx="21" hasCustomPrompt="1"/>
          </p:nvPr>
        </p:nvSpPr>
        <p:spPr>
          <a:xfrm>
            <a:off x="2603490" y="1142580"/>
            <a:ext cx="1168400" cy="1460919"/>
          </a:xfrm>
        </p:spPr>
        <p:txBody>
          <a:bodyPr lIns="91440" rIns="91440" anchor="ctr"/>
          <a:lstStyle>
            <a:lvl1pPr algn="ctr">
              <a:defRPr lang="en-US" sz="9600" b="1" kern="1200" dirty="0" smtClean="0">
                <a:solidFill>
                  <a:schemeClr val="accent2"/>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5</a:t>
            </a:r>
          </a:p>
        </p:txBody>
      </p:sp>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sp>
        <p:nvSpPr>
          <p:cNvPr id="35" name="Rectangle 34">
            <a:extLst>
              <a:ext uri="{FF2B5EF4-FFF2-40B4-BE49-F238E27FC236}">
                <a16:creationId xmlns:a16="http://schemas.microsoft.com/office/drawing/2014/main" id="{E53DF593-25FA-4722-8CC6-27B0E6137CA4}"/>
              </a:ext>
            </a:extLst>
          </p:cNvPr>
          <p:cNvSpPr/>
          <p:nvPr userDrawn="1"/>
        </p:nvSpPr>
        <p:spPr>
          <a:xfrm>
            <a:off x="2774944" y="4388756"/>
            <a:ext cx="3594112" cy="1707243"/>
          </a:xfrm>
          <a:prstGeom prst="rect">
            <a:avLst/>
          </a:prstGeom>
          <a:solidFill>
            <a:schemeClr val="accent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EB48A91A-1974-4D50-B398-FCA0F32DEE72}"/>
              </a:ext>
            </a:extLst>
          </p:cNvPr>
          <p:cNvSpPr/>
          <p:nvPr userDrawn="1"/>
        </p:nvSpPr>
        <p:spPr>
          <a:xfrm>
            <a:off x="266699" y="2736614"/>
            <a:ext cx="2336791" cy="3372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128FFB33-9551-4B10-A9D4-DAD4C755B399}"/>
              </a:ext>
            </a:extLst>
          </p:cNvPr>
          <p:cNvSpPr/>
          <p:nvPr userDrawn="1"/>
        </p:nvSpPr>
        <p:spPr>
          <a:xfrm>
            <a:off x="266699" y="1142581"/>
            <a:ext cx="2336799" cy="1460919"/>
          </a:xfrm>
          <a:prstGeom prst="rect">
            <a:avLst/>
          </a:prstGeom>
          <a:solidFill>
            <a:srgbClr val="061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651170B4-89AD-4B71-A75F-6C402C01FAC7}"/>
              </a:ext>
            </a:extLst>
          </p:cNvPr>
          <p:cNvCxnSpPr>
            <a:cxnSpLocks/>
          </p:cNvCxnSpPr>
          <p:nvPr userDrawn="1"/>
        </p:nvCxnSpPr>
        <p:spPr>
          <a:xfrm>
            <a:off x="2774950" y="2670057"/>
            <a:ext cx="35941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25FA93F-B5D1-48A0-9A36-380BB622DC0D}"/>
              </a:ext>
            </a:extLst>
          </p:cNvPr>
          <p:cNvSpPr/>
          <p:nvPr userDrawn="1"/>
        </p:nvSpPr>
        <p:spPr>
          <a:xfrm>
            <a:off x="6527799" y="1142581"/>
            <a:ext cx="2336800" cy="4966115"/>
          </a:xfrm>
          <a:prstGeom prst="rect">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id="{C4D998BF-6C52-478C-9DA8-D233B090913B}"/>
              </a:ext>
            </a:extLst>
          </p:cNvPr>
          <p:cNvCxnSpPr>
            <a:cxnSpLocks/>
          </p:cNvCxnSpPr>
          <p:nvPr userDrawn="1"/>
        </p:nvCxnSpPr>
        <p:spPr>
          <a:xfrm flipV="1">
            <a:off x="4572000" y="2904628"/>
            <a:ext cx="0" cy="1324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E9C1184-A92D-4100-8094-D4625888B824}"/>
              </a:ext>
            </a:extLst>
          </p:cNvPr>
          <p:cNvCxnSpPr>
            <a:cxnSpLocks/>
          </p:cNvCxnSpPr>
          <p:nvPr userDrawn="1"/>
        </p:nvCxnSpPr>
        <p:spPr>
          <a:xfrm flipV="1">
            <a:off x="4572000" y="4580141"/>
            <a:ext cx="0" cy="1324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1AC13EA-BA9C-4FB1-8F92-AEA9E0A05B03}"/>
              </a:ext>
            </a:extLst>
          </p:cNvPr>
          <p:cNvCxnSpPr>
            <a:cxnSpLocks/>
          </p:cNvCxnSpPr>
          <p:nvPr userDrawn="1"/>
        </p:nvCxnSpPr>
        <p:spPr>
          <a:xfrm>
            <a:off x="6713537" y="4388756"/>
            <a:ext cx="1965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9414B9-7D50-4C83-BEC6-0CD134C95613}"/>
              </a:ext>
            </a:extLst>
          </p:cNvPr>
          <p:cNvSpPr>
            <a:spLocks noGrp="1"/>
          </p:cNvSpPr>
          <p:nvPr>
            <p:ph sz="quarter" idx="10"/>
          </p:nvPr>
        </p:nvSpPr>
        <p:spPr>
          <a:xfrm>
            <a:off x="266700" y="1143000"/>
            <a:ext cx="2336800" cy="1460500"/>
          </a:xfrm>
        </p:spPr>
        <p:txBody>
          <a:bodyPr lIns="182880" rIns="182880" anchor="ctr"/>
          <a:lstStyle>
            <a:lvl1pPr algn="ctr">
              <a:spcBef>
                <a:spcPts val="0"/>
              </a:spcBef>
              <a:defRPr sz="1800">
                <a:solidFill>
                  <a:schemeClr val="bg1"/>
                </a:solidFill>
              </a:defRPr>
            </a:lvl1pPr>
            <a:lvl2pPr>
              <a:defRPr lang="en-US" sz="1800" b="0" kern="1200" smtClean="0">
                <a:solidFill>
                  <a:schemeClr val="bg1"/>
                </a:solidFill>
                <a:latin typeface="+mn-lt"/>
                <a:ea typeface="+mn-ea"/>
                <a:cs typeface="+mn-cs"/>
              </a:defRPr>
            </a:lvl2pPr>
          </a:lstStyle>
          <a:p>
            <a:pPr lvl="0"/>
            <a:r>
              <a:rPr lang="en-US" dirty="0"/>
              <a:t>Click to edit Master text styles</a:t>
            </a:r>
          </a:p>
        </p:txBody>
      </p:sp>
      <p:sp>
        <p:nvSpPr>
          <p:cNvPr id="77" name="Content Placeholder 2">
            <a:extLst>
              <a:ext uri="{FF2B5EF4-FFF2-40B4-BE49-F238E27FC236}">
                <a16:creationId xmlns:a16="http://schemas.microsoft.com/office/drawing/2014/main" id="{DD621360-7E1E-46D2-AA6D-FF532A286FA3}"/>
              </a:ext>
            </a:extLst>
          </p:cNvPr>
          <p:cNvSpPr>
            <a:spLocks noGrp="1"/>
          </p:cNvSpPr>
          <p:nvPr>
            <p:ph sz="quarter" idx="11"/>
          </p:nvPr>
        </p:nvSpPr>
        <p:spPr>
          <a:xfrm>
            <a:off x="266700" y="2847223"/>
            <a:ext cx="2336800" cy="1430922"/>
          </a:xfrm>
        </p:spPr>
        <p:txBody>
          <a:bodyPr lIns="274320" rIns="274320" anchor="ctr"/>
          <a:lstStyle>
            <a:lvl1pPr algn="l">
              <a:defRPr sz="1800">
                <a:solidFill>
                  <a:schemeClr val="tx2">
                    <a:lumMod val="50000"/>
                  </a:schemeClr>
                </a:solidFill>
              </a:defRPr>
            </a:lvl1pPr>
            <a:lvl2pPr>
              <a:defRPr lang="en-US" sz="1800" b="0" kern="1200" smtClean="0">
                <a:solidFill>
                  <a:schemeClr val="bg1"/>
                </a:solidFill>
                <a:latin typeface="+mn-lt"/>
                <a:ea typeface="+mn-ea"/>
                <a:cs typeface="+mn-cs"/>
              </a:defRPr>
            </a:lvl2pPr>
          </a:lstStyle>
          <a:p>
            <a:pPr lvl="0"/>
            <a:r>
              <a:rPr lang="en-US" dirty="0"/>
              <a:t>Click to edit Master text styles</a:t>
            </a:r>
          </a:p>
        </p:txBody>
      </p:sp>
      <p:sp>
        <p:nvSpPr>
          <p:cNvPr id="78" name="Content Placeholder 2">
            <a:extLst>
              <a:ext uri="{FF2B5EF4-FFF2-40B4-BE49-F238E27FC236}">
                <a16:creationId xmlns:a16="http://schemas.microsoft.com/office/drawing/2014/main" id="{6A063052-D3D6-42A1-9B52-23701F48D7FE}"/>
              </a:ext>
            </a:extLst>
          </p:cNvPr>
          <p:cNvSpPr>
            <a:spLocks noGrp="1"/>
          </p:cNvSpPr>
          <p:nvPr>
            <p:ph sz="quarter" idx="12"/>
          </p:nvPr>
        </p:nvSpPr>
        <p:spPr>
          <a:xfrm>
            <a:off x="1435100" y="4503055"/>
            <a:ext cx="1168400" cy="1478646"/>
          </a:xfrm>
        </p:spPr>
        <p:txBody>
          <a:bodyPr lIns="0" rIns="91440" anchor="ctr"/>
          <a:lstStyle>
            <a:lvl1pPr algn="l">
              <a:defRPr sz="1800">
                <a:solidFill>
                  <a:schemeClr val="tx2">
                    <a:lumMod val="50000"/>
                  </a:schemeClr>
                </a:solidFill>
              </a:defRPr>
            </a:lvl1pPr>
            <a:lvl2pPr>
              <a:defRPr lang="en-US" sz="1800" b="0" kern="1200" smtClean="0">
                <a:solidFill>
                  <a:schemeClr val="bg1"/>
                </a:solidFill>
                <a:latin typeface="+mn-lt"/>
                <a:ea typeface="+mn-ea"/>
                <a:cs typeface="+mn-cs"/>
              </a:defRPr>
            </a:lvl2pPr>
          </a:lstStyle>
          <a:p>
            <a:pPr lvl="0"/>
            <a:r>
              <a:rPr lang="en-US" dirty="0"/>
              <a:t>Click to edit Master text styles</a:t>
            </a:r>
          </a:p>
        </p:txBody>
      </p:sp>
      <p:cxnSp>
        <p:nvCxnSpPr>
          <p:cNvPr id="79" name="Straight Connector 78">
            <a:extLst>
              <a:ext uri="{FF2B5EF4-FFF2-40B4-BE49-F238E27FC236}">
                <a16:creationId xmlns:a16="http://schemas.microsoft.com/office/drawing/2014/main" id="{F2FD7F82-0F1D-450B-8496-EE39DD55479C}"/>
              </a:ext>
            </a:extLst>
          </p:cNvPr>
          <p:cNvCxnSpPr>
            <a:cxnSpLocks/>
          </p:cNvCxnSpPr>
          <p:nvPr userDrawn="1"/>
        </p:nvCxnSpPr>
        <p:spPr>
          <a:xfrm>
            <a:off x="452432" y="4388756"/>
            <a:ext cx="1965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0" name="Content Placeholder 2">
            <a:extLst>
              <a:ext uri="{FF2B5EF4-FFF2-40B4-BE49-F238E27FC236}">
                <a16:creationId xmlns:a16="http://schemas.microsoft.com/office/drawing/2014/main" id="{02BF43E2-C104-4D2E-B40D-5441D5C01A5E}"/>
              </a:ext>
            </a:extLst>
          </p:cNvPr>
          <p:cNvSpPr>
            <a:spLocks noGrp="1"/>
          </p:cNvSpPr>
          <p:nvPr>
            <p:ph sz="quarter" idx="13" hasCustomPrompt="1"/>
          </p:nvPr>
        </p:nvSpPr>
        <p:spPr>
          <a:xfrm>
            <a:off x="266699" y="4503055"/>
            <a:ext cx="1168400" cy="1478646"/>
          </a:xfrm>
        </p:spPr>
        <p:txBody>
          <a:bodyPr lIns="91440" rIns="91440" anchor="ctr"/>
          <a:lstStyle>
            <a:lvl1pPr algn="ctr">
              <a:defRPr lang="en-US" sz="9600" b="1" kern="1200" dirty="0" smtClean="0">
                <a:solidFill>
                  <a:schemeClr val="accent2"/>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5</a:t>
            </a:r>
          </a:p>
        </p:txBody>
      </p:sp>
      <p:sp>
        <p:nvSpPr>
          <p:cNvPr id="81" name="Content Placeholder 2">
            <a:extLst>
              <a:ext uri="{FF2B5EF4-FFF2-40B4-BE49-F238E27FC236}">
                <a16:creationId xmlns:a16="http://schemas.microsoft.com/office/drawing/2014/main" id="{AA556683-FADB-41E5-AF3F-FD7F8A5EF4B6}"/>
              </a:ext>
            </a:extLst>
          </p:cNvPr>
          <p:cNvSpPr>
            <a:spLocks noGrp="1"/>
          </p:cNvSpPr>
          <p:nvPr>
            <p:ph sz="quarter" idx="14" hasCustomPrompt="1"/>
          </p:nvPr>
        </p:nvSpPr>
        <p:spPr>
          <a:xfrm>
            <a:off x="2774934" y="4550679"/>
            <a:ext cx="1797061" cy="888947"/>
          </a:xfrm>
        </p:spPr>
        <p:txBody>
          <a:bodyPr lIns="91440" rIns="91440" anchor="b"/>
          <a:lstStyle>
            <a:lvl1pPr algn="ctr">
              <a:defRPr lang="en-US" sz="4400" b="1" kern="1200" dirty="0" smtClean="0">
                <a:solidFill>
                  <a:schemeClr val="bg1"/>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82" name="Content Placeholder 2">
            <a:extLst>
              <a:ext uri="{FF2B5EF4-FFF2-40B4-BE49-F238E27FC236}">
                <a16:creationId xmlns:a16="http://schemas.microsoft.com/office/drawing/2014/main" id="{BB79367F-8135-4143-99C3-BCB61673E707}"/>
              </a:ext>
            </a:extLst>
          </p:cNvPr>
          <p:cNvSpPr>
            <a:spLocks noGrp="1"/>
          </p:cNvSpPr>
          <p:nvPr>
            <p:ph sz="quarter" idx="15" hasCustomPrompt="1"/>
          </p:nvPr>
        </p:nvSpPr>
        <p:spPr>
          <a:xfrm>
            <a:off x="4559288" y="4503054"/>
            <a:ext cx="1797061" cy="1478646"/>
          </a:xfrm>
        </p:spPr>
        <p:txBody>
          <a:bodyPr lIns="182880" rIns="91440" anchor="ctr"/>
          <a:lstStyle>
            <a:lvl1pPr algn="l">
              <a:defRPr lang="en-US" sz="1400" b="1" kern="1200" dirty="0" smtClean="0">
                <a:solidFill>
                  <a:schemeClr val="bg1"/>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83" name="Content Placeholder 2">
            <a:extLst>
              <a:ext uri="{FF2B5EF4-FFF2-40B4-BE49-F238E27FC236}">
                <a16:creationId xmlns:a16="http://schemas.microsoft.com/office/drawing/2014/main" id="{C894AD1F-D42D-4479-96D0-2C05DF6BF1E7}"/>
              </a:ext>
            </a:extLst>
          </p:cNvPr>
          <p:cNvSpPr>
            <a:spLocks noGrp="1"/>
          </p:cNvSpPr>
          <p:nvPr>
            <p:ph sz="quarter" idx="16" hasCustomPrompt="1"/>
          </p:nvPr>
        </p:nvSpPr>
        <p:spPr>
          <a:xfrm>
            <a:off x="2774935" y="2795811"/>
            <a:ext cx="1701816" cy="633188"/>
          </a:xfrm>
        </p:spPr>
        <p:txBody>
          <a:bodyPr lIns="91440" rIns="91440" anchor="b"/>
          <a:lstStyle>
            <a:lvl1pPr algn="ctr">
              <a:spcBef>
                <a:spcPts val="0"/>
              </a:spcBef>
              <a:defRPr lang="en-US" sz="3600" b="1" kern="1200" dirty="0" smtClean="0">
                <a:solidFill>
                  <a:schemeClr val="accent1"/>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84" name="Content Placeholder 2">
            <a:extLst>
              <a:ext uri="{FF2B5EF4-FFF2-40B4-BE49-F238E27FC236}">
                <a16:creationId xmlns:a16="http://schemas.microsoft.com/office/drawing/2014/main" id="{93741739-E169-4165-8A50-0978CE3EFB1C}"/>
              </a:ext>
            </a:extLst>
          </p:cNvPr>
          <p:cNvSpPr>
            <a:spLocks noGrp="1"/>
          </p:cNvSpPr>
          <p:nvPr>
            <p:ph sz="quarter" idx="17" hasCustomPrompt="1"/>
          </p:nvPr>
        </p:nvSpPr>
        <p:spPr>
          <a:xfrm>
            <a:off x="4662489" y="2795811"/>
            <a:ext cx="1693860" cy="633188"/>
          </a:xfrm>
        </p:spPr>
        <p:txBody>
          <a:bodyPr lIns="91440" rIns="91440" anchor="b"/>
          <a:lstStyle>
            <a:lvl1pPr algn="ctr">
              <a:spcBef>
                <a:spcPts val="0"/>
              </a:spcBef>
              <a:defRPr lang="en-US" sz="3600" b="1" kern="1200" dirty="0" smtClean="0">
                <a:solidFill>
                  <a:schemeClr val="accent1"/>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85" name="Content Placeholder 2">
            <a:extLst>
              <a:ext uri="{FF2B5EF4-FFF2-40B4-BE49-F238E27FC236}">
                <a16:creationId xmlns:a16="http://schemas.microsoft.com/office/drawing/2014/main" id="{E3448C95-9DB7-4F5F-B729-B671775FD9B3}"/>
              </a:ext>
            </a:extLst>
          </p:cNvPr>
          <p:cNvSpPr>
            <a:spLocks noGrp="1"/>
          </p:cNvSpPr>
          <p:nvPr>
            <p:ph sz="quarter" idx="18" hasCustomPrompt="1"/>
          </p:nvPr>
        </p:nvSpPr>
        <p:spPr>
          <a:xfrm>
            <a:off x="6713537" y="1282700"/>
            <a:ext cx="1965325" cy="2991757"/>
          </a:xfrm>
        </p:spPr>
        <p:txBody>
          <a:bodyPr lIns="91440" rIns="91440" anchor="ctr"/>
          <a:lstStyle>
            <a:lvl1pPr algn="ctr">
              <a:defRPr lang="en-US" sz="4400" b="1" kern="1200" dirty="0" smtClean="0">
                <a:solidFill>
                  <a:schemeClr val="accent2"/>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86" name="Content Placeholder 2">
            <a:extLst>
              <a:ext uri="{FF2B5EF4-FFF2-40B4-BE49-F238E27FC236}">
                <a16:creationId xmlns:a16="http://schemas.microsoft.com/office/drawing/2014/main" id="{5C0ED8A8-0F60-4794-8C13-3624E6A95A8B}"/>
              </a:ext>
            </a:extLst>
          </p:cNvPr>
          <p:cNvSpPr>
            <a:spLocks noGrp="1"/>
          </p:cNvSpPr>
          <p:nvPr>
            <p:ph sz="quarter" idx="19" hasCustomPrompt="1"/>
          </p:nvPr>
        </p:nvSpPr>
        <p:spPr>
          <a:xfrm>
            <a:off x="6713537" y="4503054"/>
            <a:ext cx="1965325" cy="1478646"/>
          </a:xfrm>
        </p:spPr>
        <p:txBody>
          <a:bodyPr lIns="91440" rIns="91440" anchor="ctr"/>
          <a:lstStyle>
            <a:lvl1pPr algn="ctr">
              <a:defRPr lang="en-US" sz="2000" b="1" kern="1200" dirty="0" smtClean="0">
                <a:solidFill>
                  <a:schemeClr val="accent2"/>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89" name="Content Placeholder 2">
            <a:extLst>
              <a:ext uri="{FF2B5EF4-FFF2-40B4-BE49-F238E27FC236}">
                <a16:creationId xmlns:a16="http://schemas.microsoft.com/office/drawing/2014/main" id="{60EE6CE4-29D1-4118-9D88-9E7CE349E186}"/>
              </a:ext>
            </a:extLst>
          </p:cNvPr>
          <p:cNvSpPr>
            <a:spLocks noGrp="1"/>
          </p:cNvSpPr>
          <p:nvPr>
            <p:ph sz="quarter" idx="22" hasCustomPrompt="1"/>
          </p:nvPr>
        </p:nvSpPr>
        <p:spPr>
          <a:xfrm>
            <a:off x="2774935" y="3430811"/>
            <a:ext cx="1701816" cy="843646"/>
          </a:xfrm>
        </p:spPr>
        <p:txBody>
          <a:bodyPr lIns="91440" rIns="91440" anchor="t"/>
          <a:lstStyle>
            <a:lvl1pPr algn="ctr">
              <a:spcBef>
                <a:spcPts val="0"/>
              </a:spcBef>
              <a:defRPr lang="en-US" sz="1400" b="0" kern="1200" dirty="0" smtClean="0">
                <a:solidFill>
                  <a:schemeClr val="tx2">
                    <a:lumMod val="50000"/>
                  </a:schemeClr>
                </a:solidFill>
                <a:latin typeface="+mn-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90" name="Content Placeholder 2">
            <a:extLst>
              <a:ext uri="{FF2B5EF4-FFF2-40B4-BE49-F238E27FC236}">
                <a16:creationId xmlns:a16="http://schemas.microsoft.com/office/drawing/2014/main" id="{56D92DD8-8D3B-4A1D-8848-F25602569938}"/>
              </a:ext>
            </a:extLst>
          </p:cNvPr>
          <p:cNvSpPr>
            <a:spLocks noGrp="1"/>
          </p:cNvSpPr>
          <p:nvPr>
            <p:ph sz="quarter" idx="23" hasCustomPrompt="1"/>
          </p:nvPr>
        </p:nvSpPr>
        <p:spPr>
          <a:xfrm>
            <a:off x="4662489" y="3430811"/>
            <a:ext cx="1693860" cy="843646"/>
          </a:xfrm>
        </p:spPr>
        <p:txBody>
          <a:bodyPr lIns="91440" rIns="91440" anchor="t"/>
          <a:lstStyle>
            <a:lvl1pPr algn="ctr">
              <a:spcBef>
                <a:spcPts val="0"/>
              </a:spcBef>
              <a:defRPr lang="en-US" sz="1400" b="0" kern="1200" dirty="0" smtClean="0">
                <a:solidFill>
                  <a:schemeClr val="tx2">
                    <a:lumMod val="50000"/>
                  </a:schemeClr>
                </a:solidFill>
                <a:latin typeface="+mn-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91" name="Content Placeholder 2">
            <a:extLst>
              <a:ext uri="{FF2B5EF4-FFF2-40B4-BE49-F238E27FC236}">
                <a16:creationId xmlns:a16="http://schemas.microsoft.com/office/drawing/2014/main" id="{FAAD13D5-F8DF-434E-86B6-9BB5E91C8405}"/>
              </a:ext>
            </a:extLst>
          </p:cNvPr>
          <p:cNvSpPr>
            <a:spLocks noGrp="1"/>
          </p:cNvSpPr>
          <p:nvPr>
            <p:ph sz="quarter" idx="24" hasCustomPrompt="1"/>
          </p:nvPr>
        </p:nvSpPr>
        <p:spPr>
          <a:xfrm>
            <a:off x="2774934" y="5412852"/>
            <a:ext cx="1797061" cy="633186"/>
          </a:xfrm>
        </p:spPr>
        <p:txBody>
          <a:bodyPr lIns="91440" rIns="91440" anchor="t"/>
          <a:lstStyle>
            <a:lvl1pPr algn="ctr">
              <a:defRPr lang="en-US" sz="1400" b="0" kern="1200" dirty="0" smtClean="0">
                <a:solidFill>
                  <a:schemeClr val="bg1"/>
                </a:solidFill>
                <a:latin typeface="+mn-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Tree>
    <p:extLst>
      <p:ext uri="{BB962C8B-B14F-4D97-AF65-F5344CB8AC3E}">
        <p14:creationId xmlns:p14="http://schemas.microsoft.com/office/powerpoint/2010/main" val="1775890412"/>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014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7" name="Title 6">
            <a:extLst>
              <a:ext uri="{FF2B5EF4-FFF2-40B4-BE49-F238E27FC236}">
                <a16:creationId xmlns:a16="http://schemas.microsoft.com/office/drawing/2014/main" id="{69D0C974-8126-474D-A0B2-8FF8C021D0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421147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649F399-7BB9-4EC4-B29A-37A5866A8B25}"/>
              </a:ext>
            </a:extLst>
          </p:cNvPr>
          <p:cNvSpPr>
            <a:spLocks noGrp="1"/>
          </p:cNvSpPr>
          <p:nvPr>
            <p:ph type="ftr" sz="quarter" idx="14"/>
          </p:nvPr>
        </p:nvSpPr>
        <p:spPr>
          <a:xfrm>
            <a:off x="266700" y="5903838"/>
            <a:ext cx="8610600" cy="292426"/>
          </a:xfrm>
        </p:spPr>
        <p:txBody>
          <a:bodyPr/>
          <a:lstStyle/>
          <a:p>
            <a:r>
              <a:rPr lang="en-US" dirty="0"/>
              <a:t>Footer</a:t>
            </a:r>
          </a:p>
        </p:txBody>
      </p:sp>
      <p:sp>
        <p:nvSpPr>
          <p:cNvPr id="13" name="Title 12">
            <a:extLst>
              <a:ext uri="{FF2B5EF4-FFF2-40B4-BE49-F238E27FC236}">
                <a16:creationId xmlns:a16="http://schemas.microsoft.com/office/drawing/2014/main" id="{CD538609-5FEF-4B3C-A8E5-4A6019775871}"/>
              </a:ext>
            </a:extLst>
          </p:cNvPr>
          <p:cNvSpPr>
            <a:spLocks noGrp="1"/>
          </p:cNvSpPr>
          <p:nvPr>
            <p:ph type="title"/>
          </p:nvPr>
        </p:nvSpPr>
        <p:spPr/>
        <p:txBody>
          <a:bodyPr/>
          <a:lstStyle/>
          <a:p>
            <a:r>
              <a:rPr lang="en-US"/>
              <a:t>Click to edit Master title style</a:t>
            </a:r>
          </a:p>
        </p:txBody>
      </p:sp>
      <p:sp>
        <p:nvSpPr>
          <p:cNvPr id="16" name="Text Placeholder 2">
            <a:extLst>
              <a:ext uri="{FF2B5EF4-FFF2-40B4-BE49-F238E27FC236}">
                <a16:creationId xmlns:a16="http://schemas.microsoft.com/office/drawing/2014/main" id="{B5DD37B0-D3CC-4EEF-A177-541DB0D8C5DA}"/>
              </a:ext>
            </a:extLst>
          </p:cNvPr>
          <p:cNvSpPr>
            <a:spLocks noGrp="1"/>
          </p:cNvSpPr>
          <p:nvPr>
            <p:ph idx="1"/>
          </p:nvPr>
        </p:nvSpPr>
        <p:spPr>
          <a:xfrm>
            <a:off x="266700" y="1250578"/>
            <a:ext cx="8610600" cy="457872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4"/>
            <a:endParaRPr lang="en-US" dirty="0"/>
          </a:p>
        </p:txBody>
      </p:sp>
    </p:spTree>
    <p:extLst>
      <p:ext uri="{BB962C8B-B14F-4D97-AF65-F5344CB8AC3E}">
        <p14:creationId xmlns:p14="http://schemas.microsoft.com/office/powerpoint/2010/main" val="298288192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1">
    <p:spTree>
      <p:nvGrpSpPr>
        <p:cNvPr id="1" name=""/>
        <p:cNvGrpSpPr/>
        <p:nvPr/>
      </p:nvGrpSpPr>
      <p:grpSpPr>
        <a:xfrm>
          <a:off x="0" y="0"/>
          <a:ext cx="0" cy="0"/>
          <a:chOff x="0" y="0"/>
          <a:chExt cx="0" cy="0"/>
        </a:xfrm>
      </p:grpSpPr>
      <p:pic>
        <p:nvPicPr>
          <p:cNvPr id="17" name="Picture 16" descr="A tall building&#10;&#10;Description automatically generated">
            <a:extLst>
              <a:ext uri="{FF2B5EF4-FFF2-40B4-BE49-F238E27FC236}">
                <a16:creationId xmlns:a16="http://schemas.microsoft.com/office/drawing/2014/main" id="{FB39AA17-2780-4DFE-9B8A-A65B8D2ADF7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4217669" cy="6858000"/>
          </a:xfrm>
          <a:prstGeom prst="rect">
            <a:avLst/>
          </a:prstGeom>
        </p:spPr>
      </p:pic>
      <p:sp>
        <p:nvSpPr>
          <p:cNvPr id="12" name="Text Placeholder 20">
            <a:extLst>
              <a:ext uri="{FF2B5EF4-FFF2-40B4-BE49-F238E27FC236}">
                <a16:creationId xmlns:a16="http://schemas.microsoft.com/office/drawing/2014/main" id="{105A716A-44D2-452B-9CDD-44BD10363F6F}"/>
              </a:ext>
            </a:extLst>
          </p:cNvPr>
          <p:cNvSpPr>
            <a:spLocks noGrp="1"/>
          </p:cNvSpPr>
          <p:nvPr>
            <p:ph type="body" sz="quarter" idx="12" hasCustomPrompt="1"/>
          </p:nvPr>
        </p:nvSpPr>
        <p:spPr>
          <a:xfrm>
            <a:off x="320040" y="492643"/>
            <a:ext cx="3573534" cy="2523179"/>
          </a:xfrm>
          <a:prstGeom prst="rect">
            <a:avLst/>
          </a:prstGeom>
        </p:spPr>
        <p:txBody>
          <a:bodyPr anchor="b"/>
          <a:lstStyle>
            <a:lvl1pPr marL="0" indent="0" algn="l">
              <a:lnSpc>
                <a:spcPct val="80000"/>
              </a:lnSpc>
              <a:spcBef>
                <a:spcPts val="0"/>
              </a:spcBef>
              <a:buNone/>
              <a:defRPr sz="3000" b="1" cap="all" baseline="0">
                <a:solidFill>
                  <a:schemeClr val="bg1"/>
                </a:solidFill>
                <a:latin typeface="+mj-lt"/>
              </a:defRPr>
            </a:lvl1pPr>
          </a:lstStyle>
          <a:p>
            <a:pPr lvl="0"/>
            <a:r>
              <a:rPr lang="en-US" dirty="0"/>
              <a:t>Cover SLIDE 1</a:t>
            </a:r>
          </a:p>
        </p:txBody>
      </p:sp>
      <p:sp>
        <p:nvSpPr>
          <p:cNvPr id="13" name="Text Placeholder 20">
            <a:extLst>
              <a:ext uri="{FF2B5EF4-FFF2-40B4-BE49-F238E27FC236}">
                <a16:creationId xmlns:a16="http://schemas.microsoft.com/office/drawing/2014/main" id="{C2A95D6A-EAA4-46C4-B949-C02F1C368EAC}"/>
              </a:ext>
            </a:extLst>
          </p:cNvPr>
          <p:cNvSpPr>
            <a:spLocks noGrp="1"/>
          </p:cNvSpPr>
          <p:nvPr>
            <p:ph type="body" sz="quarter" idx="13"/>
          </p:nvPr>
        </p:nvSpPr>
        <p:spPr>
          <a:xfrm>
            <a:off x="320040" y="3478712"/>
            <a:ext cx="3573534" cy="1675167"/>
          </a:xfrm>
          <a:prstGeom prst="rect">
            <a:avLst/>
          </a:prstGeom>
        </p:spPr>
        <p:txBody>
          <a:bodyPr/>
          <a:lstStyle>
            <a:lvl1pPr marL="0" indent="0" algn="l">
              <a:buNone/>
              <a:defRPr sz="1600" b="0" cap="none" baseline="0">
                <a:solidFill>
                  <a:schemeClr val="bg1"/>
                </a:solidFill>
                <a:latin typeface="+mj-lt"/>
              </a:defRPr>
            </a:lvl1pPr>
          </a:lstStyle>
          <a:p>
            <a:pPr lvl="0"/>
            <a:r>
              <a:rPr lang="en-US" dirty="0"/>
              <a:t>Edit Master text styles</a:t>
            </a:r>
          </a:p>
        </p:txBody>
      </p:sp>
      <p:cxnSp>
        <p:nvCxnSpPr>
          <p:cNvPr id="3" name="Straight Connector 2">
            <a:extLst>
              <a:ext uri="{FF2B5EF4-FFF2-40B4-BE49-F238E27FC236}">
                <a16:creationId xmlns:a16="http://schemas.microsoft.com/office/drawing/2014/main" id="{7777D510-3084-404A-96F7-8C3076F84A32}"/>
              </a:ext>
            </a:extLst>
          </p:cNvPr>
          <p:cNvCxnSpPr/>
          <p:nvPr userDrawn="1"/>
        </p:nvCxnSpPr>
        <p:spPr>
          <a:xfrm>
            <a:off x="320040" y="3233882"/>
            <a:ext cx="6419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0">
            <a:extLst>
              <a:ext uri="{FF2B5EF4-FFF2-40B4-BE49-F238E27FC236}">
                <a16:creationId xmlns:a16="http://schemas.microsoft.com/office/drawing/2014/main" id="{22C3567F-CADB-43A8-80F7-64934EED745F}"/>
              </a:ext>
            </a:extLst>
          </p:cNvPr>
          <p:cNvSpPr>
            <a:spLocks noGrp="1"/>
          </p:cNvSpPr>
          <p:nvPr>
            <p:ph type="body" sz="quarter" idx="14"/>
          </p:nvPr>
        </p:nvSpPr>
        <p:spPr>
          <a:xfrm>
            <a:off x="1566250" y="6229995"/>
            <a:ext cx="2327324" cy="304800"/>
          </a:xfrm>
          <a:prstGeom prst="rect">
            <a:avLst/>
          </a:prstGeom>
        </p:spPr>
        <p:txBody>
          <a:bodyPr/>
          <a:lstStyle>
            <a:lvl1pPr marL="0" indent="0" algn="l">
              <a:buNone/>
              <a:defRPr sz="1200" b="0" cap="none" baseline="0">
                <a:solidFill>
                  <a:schemeClr val="bg1"/>
                </a:solidFill>
                <a:latin typeface="+mj-lt"/>
              </a:defRPr>
            </a:lvl1pPr>
          </a:lstStyle>
          <a:p>
            <a:pPr lvl="0"/>
            <a:r>
              <a:rPr lang="en-US" dirty="0"/>
              <a:t>Edit Master text styles</a:t>
            </a:r>
          </a:p>
        </p:txBody>
      </p:sp>
      <p:pic>
        <p:nvPicPr>
          <p:cNvPr id="11" name="Graphic 10">
            <a:extLst>
              <a:ext uri="{FF2B5EF4-FFF2-40B4-BE49-F238E27FC236}">
                <a16:creationId xmlns:a16="http://schemas.microsoft.com/office/drawing/2014/main" id="{58C597F8-4FF0-492F-A091-35555CF3A6ED}"/>
              </a:ext>
            </a:extLst>
          </p:cNvPr>
          <p:cNvPicPr>
            <a:picLocks noChangeAspect="1"/>
          </p:cNvPicPr>
          <p:nvPr userDrawn="1"/>
        </p:nvPicPr>
        <p:blipFill>
          <a:blip r:embed="rId3" cstate="email">
            <a:lum bright="10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676" y="6033038"/>
            <a:ext cx="1361029" cy="418778"/>
          </a:xfrm>
          <a:prstGeom prst="rect">
            <a:avLst/>
          </a:prstGeom>
        </p:spPr>
      </p:pic>
    </p:spTree>
    <p:extLst>
      <p:ext uri="{BB962C8B-B14F-4D97-AF65-F5344CB8AC3E}">
        <p14:creationId xmlns:p14="http://schemas.microsoft.com/office/powerpoint/2010/main" val="199993379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title + Conten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A008159-7A3B-4021-8C7E-8C087BD4EB5B}"/>
              </a:ext>
            </a:extLst>
          </p:cNvPr>
          <p:cNvSpPr>
            <a:spLocks noGrp="1"/>
          </p:cNvSpPr>
          <p:nvPr>
            <p:ph sz="quarter" idx="13"/>
          </p:nvPr>
        </p:nvSpPr>
        <p:spPr>
          <a:xfrm>
            <a:off x="266702" y="1816100"/>
            <a:ext cx="8610595" cy="4013200"/>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Text Placeholder 2">
            <a:extLst>
              <a:ext uri="{FF2B5EF4-FFF2-40B4-BE49-F238E27FC236}">
                <a16:creationId xmlns:a16="http://schemas.microsoft.com/office/drawing/2014/main" id="{BFB2CEF1-2247-4673-9E20-57CF6D037E96}"/>
              </a:ext>
            </a:extLst>
          </p:cNvPr>
          <p:cNvSpPr>
            <a:spLocks noGrp="1"/>
          </p:cNvSpPr>
          <p:nvPr>
            <p:ph type="body" sz="quarter" idx="17"/>
          </p:nvPr>
        </p:nvSpPr>
        <p:spPr>
          <a:xfrm>
            <a:off x="266700" y="1244600"/>
            <a:ext cx="8610600" cy="41366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 name="Title 12">
            <a:extLst>
              <a:ext uri="{FF2B5EF4-FFF2-40B4-BE49-F238E27FC236}">
                <a16:creationId xmlns:a16="http://schemas.microsoft.com/office/drawing/2014/main" id="{CC3C2EF0-1C81-4F71-8240-B55420F74993}"/>
              </a:ext>
            </a:extLst>
          </p:cNvPr>
          <p:cNvSpPr>
            <a:spLocks noGrp="1"/>
          </p:cNvSpPr>
          <p:nvPr>
            <p:ph type="title"/>
          </p:nvPr>
        </p:nvSpPr>
        <p:spPr>
          <a:xfrm>
            <a:off x="266699" y="310496"/>
            <a:ext cx="8610599" cy="420662"/>
          </a:xfrm>
        </p:spPr>
        <p:txBody>
          <a:bodyPr/>
          <a:lstStyle/>
          <a:p>
            <a:r>
              <a:rPr lang="en-US"/>
              <a:t>Click to edit Master title style</a:t>
            </a:r>
          </a:p>
        </p:txBody>
      </p:sp>
    </p:spTree>
    <p:extLst>
      <p:ext uri="{BB962C8B-B14F-4D97-AF65-F5344CB8AC3E}">
        <p14:creationId xmlns:p14="http://schemas.microsoft.com/office/powerpoint/2010/main" val="1204598924"/>
      </p:ext>
    </p:extLst>
  </p:cSld>
  <p:clrMapOvr>
    <a:masterClrMapping/>
  </p:clrMapOvr>
  <p:extLst>
    <p:ext uri="{DCECCB84-F9BA-43D5-87BE-67443E8EF086}">
      <p15:sldGuideLst xmlns:p15="http://schemas.microsoft.com/office/powerpoint/2012/main">
        <p15:guide id="4" orient="horz" pos="390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A1256ED-8BE8-46B9-A0CF-60F8F66D41E4}"/>
              </a:ext>
            </a:extLst>
          </p:cNvPr>
          <p:cNvSpPr>
            <a:spLocks noGrp="1"/>
          </p:cNvSpPr>
          <p:nvPr>
            <p:ph type="pic" sz="quarter" idx="18"/>
          </p:nvPr>
        </p:nvSpPr>
        <p:spPr>
          <a:xfrm>
            <a:off x="4724400" y="1244599"/>
            <a:ext cx="4152900" cy="4698995"/>
          </a:xfrm>
        </p:spPr>
        <p:txBody>
          <a:bodyPr/>
          <a:lstStyle/>
          <a:p>
            <a:endParaRPr lang="en-US" dirty="0"/>
          </a:p>
        </p:txBody>
      </p:sp>
      <p:sp>
        <p:nvSpPr>
          <p:cNvPr id="7" name="Title 12">
            <a:extLst>
              <a:ext uri="{FF2B5EF4-FFF2-40B4-BE49-F238E27FC236}">
                <a16:creationId xmlns:a16="http://schemas.microsoft.com/office/drawing/2014/main" id="{207601AC-9A99-40D0-B9C1-0DA0E19A078E}"/>
              </a:ext>
            </a:extLst>
          </p:cNvPr>
          <p:cNvSpPr>
            <a:spLocks noGrp="1"/>
          </p:cNvSpPr>
          <p:nvPr>
            <p:ph type="title"/>
          </p:nvPr>
        </p:nvSpPr>
        <p:spPr>
          <a:xfrm>
            <a:off x="266699" y="310496"/>
            <a:ext cx="8610599" cy="420662"/>
          </a:xfrm>
        </p:spPr>
        <p:txBody>
          <a:bodyPr/>
          <a:lstStyle/>
          <a:p>
            <a:r>
              <a:rPr lang="en-US"/>
              <a:t>Click to edit Master title style</a:t>
            </a:r>
          </a:p>
        </p:txBody>
      </p:sp>
      <p:sp>
        <p:nvSpPr>
          <p:cNvPr id="6" name="Content Placeholder 2">
            <a:extLst>
              <a:ext uri="{FF2B5EF4-FFF2-40B4-BE49-F238E27FC236}">
                <a16:creationId xmlns:a16="http://schemas.microsoft.com/office/drawing/2014/main" id="{4BB0368A-9AAC-4C5D-880B-3D67A829F879}"/>
              </a:ext>
            </a:extLst>
          </p:cNvPr>
          <p:cNvSpPr>
            <a:spLocks noGrp="1"/>
          </p:cNvSpPr>
          <p:nvPr>
            <p:ph sz="quarter" idx="13"/>
          </p:nvPr>
        </p:nvSpPr>
        <p:spPr>
          <a:xfrm>
            <a:off x="266703" y="2463800"/>
            <a:ext cx="4152898" cy="347979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Text Placeholder 2">
            <a:extLst>
              <a:ext uri="{FF2B5EF4-FFF2-40B4-BE49-F238E27FC236}">
                <a16:creationId xmlns:a16="http://schemas.microsoft.com/office/drawing/2014/main" id="{29318FAB-039D-4212-A973-53BDD1D5BC1E}"/>
              </a:ext>
            </a:extLst>
          </p:cNvPr>
          <p:cNvSpPr>
            <a:spLocks noGrp="1"/>
          </p:cNvSpPr>
          <p:nvPr>
            <p:ph type="body" sz="quarter" idx="17" hasCustomPrompt="1"/>
          </p:nvPr>
        </p:nvSpPr>
        <p:spPr>
          <a:xfrm>
            <a:off x="266701" y="1244600"/>
            <a:ext cx="4152900" cy="45758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a:t>
            </a:r>
            <a:br>
              <a:rPr lang="en-US" dirty="0"/>
            </a:br>
            <a:r>
              <a:rPr lang="en-US" dirty="0"/>
              <a:t>styles</a:t>
            </a:r>
          </a:p>
        </p:txBody>
      </p:sp>
    </p:spTree>
    <p:extLst>
      <p:ext uri="{BB962C8B-B14F-4D97-AF65-F5344CB8AC3E}">
        <p14:creationId xmlns:p14="http://schemas.microsoft.com/office/powerpoint/2010/main" val="1295882156"/>
      </p:ext>
    </p:extLst>
  </p:cSld>
  <p:clrMapOvr>
    <a:masterClrMapping/>
  </p:clrMapOvr>
  <p:extLst>
    <p:ext uri="{DCECCB84-F9BA-43D5-87BE-67443E8EF086}">
      <p15:sldGuideLst xmlns:p15="http://schemas.microsoft.com/office/powerpoint/2012/main">
        <p15:guide id="1" pos="2880">
          <p15:clr>
            <a:srgbClr val="FBAE40"/>
          </p15:clr>
        </p15:guide>
        <p15:guide id="2" pos="2784">
          <p15:clr>
            <a:srgbClr val="FBAE40"/>
          </p15:clr>
        </p15:guide>
        <p15:guide id="3" pos="2976">
          <p15:clr>
            <a:srgbClr val="FBAE40"/>
          </p15:clr>
        </p15:guide>
        <p15:guide id="4" orient="horz" pos="390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207601AC-9A99-40D0-B9C1-0DA0E19A078E}"/>
              </a:ext>
            </a:extLst>
          </p:cNvPr>
          <p:cNvSpPr>
            <a:spLocks noGrp="1"/>
          </p:cNvSpPr>
          <p:nvPr>
            <p:ph type="title"/>
          </p:nvPr>
        </p:nvSpPr>
        <p:spPr>
          <a:xfrm>
            <a:off x="266699" y="310496"/>
            <a:ext cx="8610599" cy="420662"/>
          </a:xfrm>
        </p:spPr>
        <p:txBody>
          <a:bodyPr/>
          <a:lstStyle/>
          <a:p>
            <a:r>
              <a:rPr lang="en-US"/>
              <a:t>Click to edit Master title style</a:t>
            </a:r>
          </a:p>
        </p:txBody>
      </p:sp>
      <p:sp>
        <p:nvSpPr>
          <p:cNvPr id="6" name="Content Placeholder 2">
            <a:extLst>
              <a:ext uri="{FF2B5EF4-FFF2-40B4-BE49-F238E27FC236}">
                <a16:creationId xmlns:a16="http://schemas.microsoft.com/office/drawing/2014/main" id="{4BB0368A-9AAC-4C5D-880B-3D67A829F879}"/>
              </a:ext>
            </a:extLst>
          </p:cNvPr>
          <p:cNvSpPr>
            <a:spLocks noGrp="1"/>
          </p:cNvSpPr>
          <p:nvPr>
            <p:ph sz="quarter" idx="13"/>
          </p:nvPr>
        </p:nvSpPr>
        <p:spPr>
          <a:xfrm>
            <a:off x="266703" y="2463800"/>
            <a:ext cx="4152898" cy="347979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8" name="Text Placeholder 2">
            <a:extLst>
              <a:ext uri="{FF2B5EF4-FFF2-40B4-BE49-F238E27FC236}">
                <a16:creationId xmlns:a16="http://schemas.microsoft.com/office/drawing/2014/main" id="{29318FAB-039D-4212-A973-53BDD1D5BC1E}"/>
              </a:ext>
            </a:extLst>
          </p:cNvPr>
          <p:cNvSpPr>
            <a:spLocks noGrp="1"/>
          </p:cNvSpPr>
          <p:nvPr>
            <p:ph type="body" sz="quarter" idx="17" hasCustomPrompt="1"/>
          </p:nvPr>
        </p:nvSpPr>
        <p:spPr>
          <a:xfrm>
            <a:off x="266701" y="1244600"/>
            <a:ext cx="4152900" cy="45758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a:t>
            </a:r>
            <a:br>
              <a:rPr lang="en-US" dirty="0"/>
            </a:br>
            <a:r>
              <a:rPr lang="en-US" dirty="0"/>
              <a:t>styles</a:t>
            </a:r>
          </a:p>
        </p:txBody>
      </p:sp>
      <p:sp>
        <p:nvSpPr>
          <p:cNvPr id="9" name="Content Placeholder 2">
            <a:extLst>
              <a:ext uri="{FF2B5EF4-FFF2-40B4-BE49-F238E27FC236}">
                <a16:creationId xmlns:a16="http://schemas.microsoft.com/office/drawing/2014/main" id="{8603A9C0-B912-4282-AF2D-5BB3F3AFB343}"/>
              </a:ext>
            </a:extLst>
          </p:cNvPr>
          <p:cNvSpPr>
            <a:spLocks noGrp="1"/>
          </p:cNvSpPr>
          <p:nvPr>
            <p:ph sz="quarter" idx="20"/>
          </p:nvPr>
        </p:nvSpPr>
        <p:spPr>
          <a:xfrm>
            <a:off x="4724400" y="1244600"/>
            <a:ext cx="4152900" cy="469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5274688"/>
      </p:ext>
    </p:extLst>
  </p:cSld>
  <p:clrMapOvr>
    <a:masterClrMapping/>
  </p:clrMapOvr>
  <p:extLst>
    <p:ext uri="{DCECCB84-F9BA-43D5-87BE-67443E8EF086}">
      <p15:sldGuideLst xmlns:p15="http://schemas.microsoft.com/office/powerpoint/2012/main">
        <p15:guide id="1" pos="2880">
          <p15:clr>
            <a:srgbClr val="FBAE40"/>
          </p15:clr>
        </p15:guide>
        <p15:guide id="2" pos="2784">
          <p15:clr>
            <a:srgbClr val="FBAE40"/>
          </p15:clr>
        </p15:guide>
        <p15:guide id="3" pos="2976">
          <p15:clr>
            <a:srgbClr val="FBAE40"/>
          </p15:clr>
        </p15:guide>
        <p15:guide id="4" orient="horz" pos="390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55C0FA4-B80E-4641-A112-09E6077CAB7D}"/>
              </a:ext>
            </a:extLst>
          </p:cNvPr>
          <p:cNvGrpSpPr/>
          <p:nvPr userDrawn="1"/>
        </p:nvGrpSpPr>
        <p:grpSpPr>
          <a:xfrm>
            <a:off x="266700" y="2761341"/>
            <a:ext cx="8605862" cy="2527102"/>
            <a:chOff x="266700" y="2137272"/>
            <a:chExt cx="7455278" cy="2527102"/>
          </a:xfrm>
        </p:grpSpPr>
        <p:sp>
          <p:nvSpPr>
            <p:cNvPr id="2" name="Rectangle 1">
              <a:extLst>
                <a:ext uri="{FF2B5EF4-FFF2-40B4-BE49-F238E27FC236}">
                  <a16:creationId xmlns:a16="http://schemas.microsoft.com/office/drawing/2014/main" id="{1B794CBD-E85C-458C-8C4B-351B92F91B99}"/>
                </a:ext>
              </a:extLst>
            </p:cNvPr>
            <p:cNvSpPr/>
            <p:nvPr userDrawn="1"/>
          </p:nvSpPr>
          <p:spPr>
            <a:xfrm>
              <a:off x="266700" y="2137272"/>
              <a:ext cx="2399382" cy="252710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7A81D0C-1C33-4D13-BFB3-4292E6D38450}"/>
                </a:ext>
              </a:extLst>
            </p:cNvPr>
            <p:cNvSpPr/>
            <p:nvPr userDrawn="1"/>
          </p:nvSpPr>
          <p:spPr>
            <a:xfrm>
              <a:off x="2794648" y="2137272"/>
              <a:ext cx="2399382" cy="252710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16" name="Rectangle 15">
              <a:extLst>
                <a:ext uri="{FF2B5EF4-FFF2-40B4-BE49-F238E27FC236}">
                  <a16:creationId xmlns:a16="http://schemas.microsoft.com/office/drawing/2014/main" id="{2EBB9355-C7A2-481F-9F79-BD5BDFCAF3A4}"/>
                </a:ext>
              </a:extLst>
            </p:cNvPr>
            <p:cNvSpPr/>
            <p:nvPr userDrawn="1"/>
          </p:nvSpPr>
          <p:spPr>
            <a:xfrm>
              <a:off x="5322596" y="2137272"/>
              <a:ext cx="2399382" cy="2527102"/>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sp>
        <p:nvSpPr>
          <p:cNvPr id="11" name="Oval 10">
            <a:extLst>
              <a:ext uri="{FF2B5EF4-FFF2-40B4-BE49-F238E27FC236}">
                <a16:creationId xmlns:a16="http://schemas.microsoft.com/office/drawing/2014/main" id="{EEE9D957-8B7C-495E-9610-5890158CEAE8}"/>
              </a:ext>
            </a:extLst>
          </p:cNvPr>
          <p:cNvSpPr/>
          <p:nvPr userDrawn="1"/>
        </p:nvSpPr>
        <p:spPr>
          <a:xfrm>
            <a:off x="1259672" y="2353717"/>
            <a:ext cx="815248" cy="815248"/>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8" name="Oval 17">
            <a:extLst>
              <a:ext uri="{FF2B5EF4-FFF2-40B4-BE49-F238E27FC236}">
                <a16:creationId xmlns:a16="http://schemas.microsoft.com/office/drawing/2014/main" id="{F33C046D-6A32-4423-847E-97721B584946}"/>
              </a:ext>
            </a:extLst>
          </p:cNvPr>
          <p:cNvSpPr/>
          <p:nvPr userDrawn="1"/>
        </p:nvSpPr>
        <p:spPr>
          <a:xfrm>
            <a:off x="4164375" y="2353717"/>
            <a:ext cx="815248" cy="815248"/>
          </a:xfrm>
          <a:prstGeom prst="ellipse">
            <a:avLst/>
          </a:prstGeom>
          <a:solidFill>
            <a:schemeClr val="bg1"/>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F5EBC3-3F38-4639-8C73-FD0D5D3383A3}"/>
              </a:ext>
            </a:extLst>
          </p:cNvPr>
          <p:cNvSpPr/>
          <p:nvPr userDrawn="1"/>
        </p:nvSpPr>
        <p:spPr>
          <a:xfrm>
            <a:off x="7069080" y="2353717"/>
            <a:ext cx="815248" cy="815248"/>
          </a:xfrm>
          <a:prstGeom prst="ellipse">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a:extLst>
              <a:ext uri="{FF2B5EF4-FFF2-40B4-BE49-F238E27FC236}">
                <a16:creationId xmlns:a16="http://schemas.microsoft.com/office/drawing/2014/main" id="{A29C7BD5-EF87-4898-895F-410C920BE6EF}"/>
              </a:ext>
            </a:extLst>
          </p:cNvPr>
          <p:cNvSpPr>
            <a:spLocks noGrp="1"/>
          </p:cNvSpPr>
          <p:nvPr>
            <p:ph sz="quarter" idx="13"/>
          </p:nvPr>
        </p:nvSpPr>
        <p:spPr>
          <a:xfrm>
            <a:off x="266703" y="3768884"/>
            <a:ext cx="2769679" cy="1519559"/>
          </a:xfrm>
          <a:prstGeom prst="rect">
            <a:avLst/>
          </a:prstGeom>
          <a:noFill/>
        </p:spPr>
        <p:txBody>
          <a:bodyPr lIns="91440" tIns="0" rIns="91440" bIns="45720"/>
          <a:lstStyle>
            <a:lvl1pPr algn="ctr">
              <a:defRPr sz="1200">
                <a:solidFill>
                  <a:schemeClr val="tx1">
                    <a:lumMod val="75000"/>
                    <a:lumOff val="25000"/>
                  </a:schemeClr>
                </a:solidFill>
              </a:defRPr>
            </a:lvl1pPr>
            <a:lvl2pPr algn="ctr">
              <a:buClr>
                <a:schemeClr val="tx1">
                  <a:lumMod val="75000"/>
                  <a:lumOff val="25000"/>
                </a:schemeClr>
              </a:buClr>
              <a:defRPr sz="1100">
                <a:solidFill>
                  <a:schemeClr val="tx1">
                    <a:lumMod val="75000"/>
                    <a:lumOff val="25000"/>
                  </a:schemeClr>
                </a:solidFill>
              </a:defRPr>
            </a:lvl2pPr>
            <a:lvl3pPr marL="365760" indent="-182880" algn="ctr">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lgn="ctr">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lgn="ctr">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lgn="ctr">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p:txBody>
      </p:sp>
      <p:sp>
        <p:nvSpPr>
          <p:cNvPr id="22" name="Text Placeholder 2">
            <a:extLst>
              <a:ext uri="{FF2B5EF4-FFF2-40B4-BE49-F238E27FC236}">
                <a16:creationId xmlns:a16="http://schemas.microsoft.com/office/drawing/2014/main" id="{D59F5829-4F90-41A2-9A04-4C4A2C531A0A}"/>
              </a:ext>
            </a:extLst>
          </p:cNvPr>
          <p:cNvSpPr>
            <a:spLocks noGrp="1"/>
          </p:cNvSpPr>
          <p:nvPr>
            <p:ph type="body" sz="quarter" idx="17"/>
          </p:nvPr>
        </p:nvSpPr>
        <p:spPr>
          <a:xfrm>
            <a:off x="266701" y="3348903"/>
            <a:ext cx="2769680" cy="339725"/>
          </a:xfrm>
        </p:spPr>
        <p:txBody>
          <a:bodyPr lIns="91440" tIns="0" rIns="91440" bIns="0" anchor="ctr"/>
          <a:lstStyle>
            <a:lvl1pPr algn="ctr">
              <a:lnSpc>
                <a:spcPct val="90000"/>
              </a:lnSpc>
              <a:spcBef>
                <a:spcPts val="0"/>
              </a:spcBef>
              <a:defRPr sz="1400" b="1">
                <a:solidFill>
                  <a:schemeClr val="accent1"/>
                </a:solidFill>
                <a:latin typeface="+mj-lt"/>
              </a:defRPr>
            </a:lvl1pPr>
            <a:lvl2pPr marL="0" indent="0">
              <a:buNone/>
              <a:defRPr/>
            </a:lvl2pPr>
          </a:lstStyle>
          <a:p>
            <a:pPr lvl="0"/>
            <a:r>
              <a:rPr lang="en-US" dirty="0"/>
              <a:t>Edit Master text styles</a:t>
            </a:r>
          </a:p>
        </p:txBody>
      </p:sp>
      <p:sp>
        <p:nvSpPr>
          <p:cNvPr id="24" name="Content Placeholder 2">
            <a:extLst>
              <a:ext uri="{FF2B5EF4-FFF2-40B4-BE49-F238E27FC236}">
                <a16:creationId xmlns:a16="http://schemas.microsoft.com/office/drawing/2014/main" id="{125C3DF2-1B4D-45AE-B1C1-42EAB3EA51F9}"/>
              </a:ext>
            </a:extLst>
          </p:cNvPr>
          <p:cNvSpPr>
            <a:spLocks noGrp="1"/>
          </p:cNvSpPr>
          <p:nvPr>
            <p:ph sz="quarter" idx="18"/>
          </p:nvPr>
        </p:nvSpPr>
        <p:spPr>
          <a:xfrm>
            <a:off x="3184791" y="3768884"/>
            <a:ext cx="2769679" cy="1519559"/>
          </a:xfrm>
          <a:prstGeom prst="rect">
            <a:avLst/>
          </a:prstGeom>
          <a:noFill/>
        </p:spPr>
        <p:txBody>
          <a:bodyPr lIns="91440" tIns="0" rIns="91440" bIns="45720"/>
          <a:lstStyle>
            <a:lvl1pPr algn="ctr">
              <a:defRPr sz="1200">
                <a:solidFill>
                  <a:schemeClr val="tx1">
                    <a:lumMod val="75000"/>
                    <a:lumOff val="25000"/>
                  </a:schemeClr>
                </a:solidFill>
              </a:defRPr>
            </a:lvl1pPr>
            <a:lvl2pPr algn="ctr">
              <a:buClr>
                <a:schemeClr val="tx1">
                  <a:lumMod val="75000"/>
                  <a:lumOff val="25000"/>
                </a:schemeClr>
              </a:buClr>
              <a:defRPr sz="1100">
                <a:solidFill>
                  <a:schemeClr val="tx1">
                    <a:lumMod val="75000"/>
                    <a:lumOff val="25000"/>
                  </a:schemeClr>
                </a:solidFill>
              </a:defRPr>
            </a:lvl2pPr>
            <a:lvl3pPr marL="365760" indent="-182880" algn="ctr">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lgn="ctr">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lgn="ctr">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lgn="ctr">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endParaRPr lang="en-US" dirty="0"/>
          </a:p>
        </p:txBody>
      </p:sp>
      <p:sp>
        <p:nvSpPr>
          <p:cNvPr id="25" name="Text Placeholder 2">
            <a:extLst>
              <a:ext uri="{FF2B5EF4-FFF2-40B4-BE49-F238E27FC236}">
                <a16:creationId xmlns:a16="http://schemas.microsoft.com/office/drawing/2014/main" id="{31F91754-75A8-4F5A-B548-33A8C0B98B4C}"/>
              </a:ext>
            </a:extLst>
          </p:cNvPr>
          <p:cNvSpPr>
            <a:spLocks noGrp="1"/>
          </p:cNvSpPr>
          <p:nvPr>
            <p:ph type="body" sz="quarter" idx="19"/>
          </p:nvPr>
        </p:nvSpPr>
        <p:spPr>
          <a:xfrm>
            <a:off x="3184789" y="3348903"/>
            <a:ext cx="2769680" cy="339725"/>
          </a:xfrm>
        </p:spPr>
        <p:txBody>
          <a:bodyPr lIns="91440" tIns="0" rIns="91440" bIns="0" anchor="ctr"/>
          <a:lstStyle>
            <a:lvl1pPr algn="ctr">
              <a:lnSpc>
                <a:spcPct val="90000"/>
              </a:lnSpc>
              <a:spcBef>
                <a:spcPts val="0"/>
              </a:spcBef>
              <a:defRPr sz="1400" b="1">
                <a:solidFill>
                  <a:schemeClr val="accent2"/>
                </a:solidFill>
                <a:latin typeface="+mj-lt"/>
              </a:defRPr>
            </a:lvl1pPr>
            <a:lvl2pPr marL="0" indent="0">
              <a:buNone/>
              <a:defRPr/>
            </a:lvl2pPr>
          </a:lstStyle>
          <a:p>
            <a:pPr lvl="0"/>
            <a:r>
              <a:rPr lang="en-US" dirty="0"/>
              <a:t>Edit Master text styles</a:t>
            </a:r>
          </a:p>
        </p:txBody>
      </p:sp>
      <p:sp>
        <p:nvSpPr>
          <p:cNvPr id="26" name="Content Placeholder 2">
            <a:extLst>
              <a:ext uri="{FF2B5EF4-FFF2-40B4-BE49-F238E27FC236}">
                <a16:creationId xmlns:a16="http://schemas.microsoft.com/office/drawing/2014/main" id="{BFE611D4-80CA-49E2-926E-15C600D7D295}"/>
              </a:ext>
            </a:extLst>
          </p:cNvPr>
          <p:cNvSpPr>
            <a:spLocks noGrp="1"/>
          </p:cNvSpPr>
          <p:nvPr>
            <p:ph sz="quarter" idx="20"/>
          </p:nvPr>
        </p:nvSpPr>
        <p:spPr>
          <a:xfrm>
            <a:off x="6102879" y="3768884"/>
            <a:ext cx="2769679" cy="1519559"/>
          </a:xfrm>
          <a:prstGeom prst="rect">
            <a:avLst/>
          </a:prstGeom>
          <a:noFill/>
        </p:spPr>
        <p:txBody>
          <a:bodyPr lIns="91440" tIns="0" rIns="91440" bIns="45720"/>
          <a:lstStyle>
            <a:lvl1pPr algn="ctr">
              <a:defRPr sz="1200">
                <a:solidFill>
                  <a:schemeClr val="tx1">
                    <a:lumMod val="75000"/>
                    <a:lumOff val="25000"/>
                  </a:schemeClr>
                </a:solidFill>
              </a:defRPr>
            </a:lvl1pPr>
            <a:lvl2pPr algn="ctr">
              <a:buClr>
                <a:schemeClr val="tx1">
                  <a:lumMod val="75000"/>
                  <a:lumOff val="25000"/>
                </a:schemeClr>
              </a:buClr>
              <a:defRPr sz="1100">
                <a:solidFill>
                  <a:schemeClr val="tx1">
                    <a:lumMod val="75000"/>
                    <a:lumOff val="25000"/>
                  </a:schemeClr>
                </a:solidFill>
              </a:defRPr>
            </a:lvl2pPr>
            <a:lvl3pPr marL="365760" indent="-182880" algn="ctr">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lgn="ctr">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lgn="ctr">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lgn="ctr">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endParaRPr lang="en-US" dirty="0"/>
          </a:p>
        </p:txBody>
      </p:sp>
      <p:sp>
        <p:nvSpPr>
          <p:cNvPr id="27" name="Text Placeholder 2">
            <a:extLst>
              <a:ext uri="{FF2B5EF4-FFF2-40B4-BE49-F238E27FC236}">
                <a16:creationId xmlns:a16="http://schemas.microsoft.com/office/drawing/2014/main" id="{1F3DA07D-D37A-4577-85CE-1A2C4CBF2FCD}"/>
              </a:ext>
            </a:extLst>
          </p:cNvPr>
          <p:cNvSpPr>
            <a:spLocks noGrp="1"/>
          </p:cNvSpPr>
          <p:nvPr>
            <p:ph type="body" sz="quarter" idx="21"/>
          </p:nvPr>
        </p:nvSpPr>
        <p:spPr>
          <a:xfrm>
            <a:off x="6102877" y="3348903"/>
            <a:ext cx="2769680" cy="339725"/>
          </a:xfrm>
        </p:spPr>
        <p:txBody>
          <a:bodyPr lIns="91440" tIns="0" rIns="91440" bIns="0" anchor="ctr"/>
          <a:lstStyle>
            <a:lvl1pPr algn="ctr">
              <a:lnSpc>
                <a:spcPct val="90000"/>
              </a:lnSpc>
              <a:spcBef>
                <a:spcPts val="0"/>
              </a:spcBef>
              <a:defRPr sz="1400" b="1">
                <a:solidFill>
                  <a:schemeClr val="accent3"/>
                </a:solidFill>
                <a:latin typeface="+mj-lt"/>
              </a:defRPr>
            </a:lvl1pPr>
            <a:lvl2pPr marL="0" indent="0">
              <a:buNone/>
              <a:defRPr/>
            </a:lvl2pPr>
          </a:lstStyle>
          <a:p>
            <a:pPr lvl="0"/>
            <a:r>
              <a:rPr lang="en-US" dirty="0"/>
              <a:t>Edit Master text styles</a:t>
            </a:r>
          </a:p>
        </p:txBody>
      </p:sp>
      <p:sp>
        <p:nvSpPr>
          <p:cNvPr id="28" name="Text Placeholder 27">
            <a:extLst>
              <a:ext uri="{FF2B5EF4-FFF2-40B4-BE49-F238E27FC236}">
                <a16:creationId xmlns:a16="http://schemas.microsoft.com/office/drawing/2014/main" id="{3F5CCD7A-C8C7-45BE-B71B-0E21D8421667}"/>
              </a:ext>
            </a:extLst>
          </p:cNvPr>
          <p:cNvSpPr>
            <a:spLocks noGrp="1"/>
          </p:cNvSpPr>
          <p:nvPr>
            <p:ph type="body" sz="quarter" idx="22" hasCustomPrompt="1"/>
          </p:nvPr>
        </p:nvSpPr>
        <p:spPr>
          <a:xfrm>
            <a:off x="1265658" y="2353717"/>
            <a:ext cx="803275" cy="814387"/>
          </a:xfrm>
          <a:prstGeom prst="ellipse">
            <a:avLst/>
          </a:prstGeom>
        </p:spPr>
        <p:txBody>
          <a:bodyPr anchor="ctr"/>
          <a:lstStyle>
            <a:lvl1pPr algn="ctr">
              <a:defRPr sz="2800" b="1">
                <a:solidFill>
                  <a:schemeClr val="accent1"/>
                </a:solidFill>
                <a:latin typeface="+mj-lt"/>
              </a:defRPr>
            </a:lvl1pPr>
          </a:lstStyle>
          <a:p>
            <a:pPr lvl="0"/>
            <a:r>
              <a:rPr lang="en-US" dirty="0"/>
              <a:t>1</a:t>
            </a:r>
          </a:p>
        </p:txBody>
      </p:sp>
      <p:sp>
        <p:nvSpPr>
          <p:cNvPr id="30" name="Text Placeholder 27">
            <a:extLst>
              <a:ext uri="{FF2B5EF4-FFF2-40B4-BE49-F238E27FC236}">
                <a16:creationId xmlns:a16="http://schemas.microsoft.com/office/drawing/2014/main" id="{369A8B49-60E0-45A4-9073-E26EF161AE08}"/>
              </a:ext>
            </a:extLst>
          </p:cNvPr>
          <p:cNvSpPr>
            <a:spLocks noGrp="1"/>
          </p:cNvSpPr>
          <p:nvPr>
            <p:ph type="body" sz="quarter" idx="23" hasCustomPrompt="1"/>
          </p:nvPr>
        </p:nvSpPr>
        <p:spPr>
          <a:xfrm>
            <a:off x="4167991" y="2354776"/>
            <a:ext cx="803275" cy="814387"/>
          </a:xfrm>
          <a:prstGeom prst="ellipse">
            <a:avLst/>
          </a:prstGeom>
        </p:spPr>
        <p:txBody>
          <a:bodyPr anchor="ctr"/>
          <a:lstStyle>
            <a:lvl1pPr algn="ctr">
              <a:defRPr sz="2800" b="1">
                <a:solidFill>
                  <a:schemeClr val="accent2"/>
                </a:solidFill>
                <a:latin typeface="+mj-lt"/>
              </a:defRPr>
            </a:lvl1pPr>
          </a:lstStyle>
          <a:p>
            <a:pPr lvl="0"/>
            <a:r>
              <a:rPr lang="en-US" dirty="0"/>
              <a:t>2</a:t>
            </a:r>
          </a:p>
        </p:txBody>
      </p:sp>
      <p:sp>
        <p:nvSpPr>
          <p:cNvPr id="31" name="Text Placeholder 27">
            <a:extLst>
              <a:ext uri="{FF2B5EF4-FFF2-40B4-BE49-F238E27FC236}">
                <a16:creationId xmlns:a16="http://schemas.microsoft.com/office/drawing/2014/main" id="{7987AE3F-580C-485A-A958-796079630F0F}"/>
              </a:ext>
            </a:extLst>
          </p:cNvPr>
          <p:cNvSpPr>
            <a:spLocks noGrp="1"/>
          </p:cNvSpPr>
          <p:nvPr>
            <p:ph type="body" sz="quarter" idx="24" hasCustomPrompt="1"/>
          </p:nvPr>
        </p:nvSpPr>
        <p:spPr>
          <a:xfrm>
            <a:off x="7075066" y="2353717"/>
            <a:ext cx="803275" cy="814387"/>
          </a:xfrm>
          <a:prstGeom prst="ellipse">
            <a:avLst/>
          </a:prstGeom>
        </p:spPr>
        <p:txBody>
          <a:bodyPr anchor="ctr"/>
          <a:lstStyle>
            <a:lvl1pPr algn="ctr">
              <a:defRPr sz="2800" b="1">
                <a:solidFill>
                  <a:schemeClr val="accent3"/>
                </a:solidFill>
                <a:latin typeface="+mj-lt"/>
              </a:defRPr>
            </a:lvl1pPr>
          </a:lstStyle>
          <a:p>
            <a:pPr lvl="0"/>
            <a:r>
              <a:rPr lang="en-US" dirty="0"/>
              <a:t>3</a:t>
            </a:r>
          </a:p>
        </p:txBody>
      </p:sp>
      <p:sp>
        <p:nvSpPr>
          <p:cNvPr id="33" name="Text Placeholder 2">
            <a:extLst>
              <a:ext uri="{FF2B5EF4-FFF2-40B4-BE49-F238E27FC236}">
                <a16:creationId xmlns:a16="http://schemas.microsoft.com/office/drawing/2014/main" id="{2AB27109-11E0-48EC-B21E-25F88E5F1251}"/>
              </a:ext>
            </a:extLst>
          </p:cNvPr>
          <p:cNvSpPr>
            <a:spLocks noGrp="1"/>
          </p:cNvSpPr>
          <p:nvPr>
            <p:ph type="body" sz="quarter" idx="25"/>
          </p:nvPr>
        </p:nvSpPr>
        <p:spPr>
          <a:xfrm>
            <a:off x="266700" y="902453"/>
            <a:ext cx="8610599" cy="41366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1" name="Title 12">
            <a:extLst>
              <a:ext uri="{FF2B5EF4-FFF2-40B4-BE49-F238E27FC236}">
                <a16:creationId xmlns:a16="http://schemas.microsoft.com/office/drawing/2014/main" id="{210B03CF-01DE-4C05-A982-E6D87E42F71E}"/>
              </a:ext>
            </a:extLst>
          </p:cNvPr>
          <p:cNvSpPr>
            <a:spLocks noGrp="1"/>
          </p:cNvSpPr>
          <p:nvPr>
            <p:ph type="title"/>
          </p:nvPr>
        </p:nvSpPr>
        <p:spPr>
          <a:xfrm>
            <a:off x="266699" y="310496"/>
            <a:ext cx="8610599" cy="420662"/>
          </a:xfrm>
        </p:spPr>
        <p:txBody>
          <a:bodyPr/>
          <a:lstStyle/>
          <a:p>
            <a:r>
              <a:rPr lang="en-US"/>
              <a:t>Click to edit Master title style</a:t>
            </a:r>
          </a:p>
        </p:txBody>
      </p:sp>
    </p:spTree>
    <p:extLst>
      <p:ext uri="{BB962C8B-B14F-4D97-AF65-F5344CB8AC3E}">
        <p14:creationId xmlns:p14="http://schemas.microsoft.com/office/powerpoint/2010/main" val="3602688240"/>
      </p:ext>
    </p:extLst>
  </p:cSld>
  <p:clrMapOvr>
    <a:masterClrMapping/>
  </p:clrMapOvr>
  <p:extLst>
    <p:ext uri="{DCECCB84-F9BA-43D5-87BE-67443E8EF086}">
      <p15:sldGuideLst xmlns:p15="http://schemas.microsoft.com/office/powerpoint/2012/main">
        <p15:guide id="4" orient="horz" pos="390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3 Column Text">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87CA76B3-C9EE-4D4C-8EBA-291E01E9E02F}"/>
              </a:ext>
            </a:extLst>
          </p:cNvPr>
          <p:cNvSpPr>
            <a:spLocks noGrp="1"/>
          </p:cNvSpPr>
          <p:nvPr>
            <p:ph sz="quarter" idx="42"/>
          </p:nvPr>
        </p:nvSpPr>
        <p:spPr>
          <a:xfrm>
            <a:off x="266703" y="3878556"/>
            <a:ext cx="4088014" cy="598785"/>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57" name="Content Placeholder 2">
            <a:extLst>
              <a:ext uri="{FF2B5EF4-FFF2-40B4-BE49-F238E27FC236}">
                <a16:creationId xmlns:a16="http://schemas.microsoft.com/office/drawing/2014/main" id="{ECBCB16B-C943-4028-8DE3-294AFD94E078}"/>
              </a:ext>
            </a:extLst>
          </p:cNvPr>
          <p:cNvSpPr>
            <a:spLocks noGrp="1"/>
          </p:cNvSpPr>
          <p:nvPr>
            <p:ph sz="quarter" idx="43"/>
          </p:nvPr>
        </p:nvSpPr>
        <p:spPr>
          <a:xfrm>
            <a:off x="266703" y="5373979"/>
            <a:ext cx="4088014" cy="598785"/>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60" name="Content Placeholder 2">
            <a:extLst>
              <a:ext uri="{FF2B5EF4-FFF2-40B4-BE49-F238E27FC236}">
                <a16:creationId xmlns:a16="http://schemas.microsoft.com/office/drawing/2014/main" id="{5971705A-A3F2-4300-A11A-DFBD1667FD33}"/>
              </a:ext>
            </a:extLst>
          </p:cNvPr>
          <p:cNvSpPr>
            <a:spLocks noGrp="1"/>
          </p:cNvSpPr>
          <p:nvPr>
            <p:ph sz="quarter" idx="44"/>
          </p:nvPr>
        </p:nvSpPr>
        <p:spPr>
          <a:xfrm>
            <a:off x="4784855" y="2418621"/>
            <a:ext cx="4088014" cy="598785"/>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61" name="Content Placeholder 2">
            <a:extLst>
              <a:ext uri="{FF2B5EF4-FFF2-40B4-BE49-F238E27FC236}">
                <a16:creationId xmlns:a16="http://schemas.microsoft.com/office/drawing/2014/main" id="{E01CB485-9DC5-4D4E-8D28-8070575EAB1E}"/>
              </a:ext>
            </a:extLst>
          </p:cNvPr>
          <p:cNvSpPr>
            <a:spLocks noGrp="1"/>
          </p:cNvSpPr>
          <p:nvPr>
            <p:ph sz="quarter" idx="45"/>
          </p:nvPr>
        </p:nvSpPr>
        <p:spPr>
          <a:xfrm>
            <a:off x="4784855" y="3878556"/>
            <a:ext cx="4088014" cy="598785"/>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62" name="Content Placeholder 2">
            <a:extLst>
              <a:ext uri="{FF2B5EF4-FFF2-40B4-BE49-F238E27FC236}">
                <a16:creationId xmlns:a16="http://schemas.microsoft.com/office/drawing/2014/main" id="{CE99D8B4-22AB-4F6A-8609-65F68C37F0E2}"/>
              </a:ext>
            </a:extLst>
          </p:cNvPr>
          <p:cNvSpPr>
            <a:spLocks noGrp="1"/>
          </p:cNvSpPr>
          <p:nvPr>
            <p:ph sz="quarter" idx="46"/>
          </p:nvPr>
        </p:nvSpPr>
        <p:spPr>
          <a:xfrm>
            <a:off x="4784855" y="5373979"/>
            <a:ext cx="4088014" cy="598785"/>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55" name="Content Placeholder 2">
            <a:extLst>
              <a:ext uri="{FF2B5EF4-FFF2-40B4-BE49-F238E27FC236}">
                <a16:creationId xmlns:a16="http://schemas.microsoft.com/office/drawing/2014/main" id="{357217D5-D0BA-4D47-82F1-3EBB819AD4A1}"/>
              </a:ext>
            </a:extLst>
          </p:cNvPr>
          <p:cNvSpPr>
            <a:spLocks noGrp="1"/>
          </p:cNvSpPr>
          <p:nvPr>
            <p:ph sz="quarter" idx="41"/>
          </p:nvPr>
        </p:nvSpPr>
        <p:spPr>
          <a:xfrm>
            <a:off x="266703" y="2418621"/>
            <a:ext cx="4088014" cy="598785"/>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2" name="Rectangle 1">
            <a:extLst>
              <a:ext uri="{FF2B5EF4-FFF2-40B4-BE49-F238E27FC236}">
                <a16:creationId xmlns:a16="http://schemas.microsoft.com/office/drawing/2014/main" id="{1B794CBD-E85C-458C-8C4B-351B92F91B99}"/>
              </a:ext>
            </a:extLst>
          </p:cNvPr>
          <p:cNvSpPr/>
          <p:nvPr userDrawn="1"/>
        </p:nvSpPr>
        <p:spPr>
          <a:xfrm>
            <a:off x="585086" y="1684974"/>
            <a:ext cx="3769631" cy="6028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EEE9D957-8B7C-495E-9610-5890158CEAE8}"/>
              </a:ext>
            </a:extLst>
          </p:cNvPr>
          <p:cNvSpPr/>
          <p:nvPr userDrawn="1"/>
        </p:nvSpPr>
        <p:spPr>
          <a:xfrm>
            <a:off x="266700" y="1685085"/>
            <a:ext cx="603476" cy="603476"/>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2" name="Text Placeholder 2">
            <a:extLst>
              <a:ext uri="{FF2B5EF4-FFF2-40B4-BE49-F238E27FC236}">
                <a16:creationId xmlns:a16="http://schemas.microsoft.com/office/drawing/2014/main" id="{D59F5829-4F90-41A2-9A04-4C4A2C531A0A}"/>
              </a:ext>
            </a:extLst>
          </p:cNvPr>
          <p:cNvSpPr>
            <a:spLocks noGrp="1"/>
          </p:cNvSpPr>
          <p:nvPr userDrawn="1">
            <p:ph type="body" sz="quarter" idx="17"/>
          </p:nvPr>
        </p:nvSpPr>
        <p:spPr>
          <a:xfrm>
            <a:off x="1085060" y="1816531"/>
            <a:ext cx="3179121" cy="339725"/>
          </a:xfrm>
        </p:spPr>
        <p:txBody>
          <a:bodyPr lIns="91440" tIns="0" rIns="91440" bIns="0" anchor="ctr"/>
          <a:lstStyle>
            <a:lvl1pPr algn="l">
              <a:lnSpc>
                <a:spcPct val="90000"/>
              </a:lnSpc>
              <a:spcBef>
                <a:spcPts val="0"/>
              </a:spcBef>
              <a:defRPr sz="1400" b="1">
                <a:solidFill>
                  <a:schemeClr val="accent1"/>
                </a:solidFill>
                <a:latin typeface="+mj-lt"/>
              </a:defRPr>
            </a:lvl1pPr>
            <a:lvl2pPr marL="0" indent="0">
              <a:buNone/>
              <a:defRPr/>
            </a:lvl2pPr>
          </a:lstStyle>
          <a:p>
            <a:pPr lvl="0"/>
            <a:r>
              <a:rPr lang="en-US" dirty="0"/>
              <a:t>Edit Master text styles</a:t>
            </a:r>
          </a:p>
        </p:txBody>
      </p:sp>
      <p:sp>
        <p:nvSpPr>
          <p:cNvPr id="28" name="Text Placeholder 27">
            <a:extLst>
              <a:ext uri="{FF2B5EF4-FFF2-40B4-BE49-F238E27FC236}">
                <a16:creationId xmlns:a16="http://schemas.microsoft.com/office/drawing/2014/main" id="{3F5CCD7A-C8C7-45BE-B71B-0E21D8421667}"/>
              </a:ext>
            </a:extLst>
          </p:cNvPr>
          <p:cNvSpPr>
            <a:spLocks noGrp="1"/>
          </p:cNvSpPr>
          <p:nvPr userDrawn="1">
            <p:ph type="body" sz="quarter" idx="22" hasCustomPrompt="1"/>
          </p:nvPr>
        </p:nvSpPr>
        <p:spPr>
          <a:xfrm>
            <a:off x="271131" y="1684974"/>
            <a:ext cx="594614" cy="602838"/>
          </a:xfrm>
          <a:prstGeom prst="ellipse">
            <a:avLst/>
          </a:prstGeom>
        </p:spPr>
        <p:txBody>
          <a:bodyPr anchor="ctr"/>
          <a:lstStyle>
            <a:lvl1pPr algn="ctr">
              <a:defRPr sz="2800" b="1">
                <a:solidFill>
                  <a:schemeClr val="accent1"/>
                </a:solidFill>
                <a:latin typeface="+mj-lt"/>
              </a:defRPr>
            </a:lvl1pPr>
          </a:lstStyle>
          <a:p>
            <a:pPr lvl="0"/>
            <a:r>
              <a:rPr lang="en-US" dirty="0"/>
              <a:t>1</a:t>
            </a:r>
          </a:p>
        </p:txBody>
      </p:sp>
      <p:sp>
        <p:nvSpPr>
          <p:cNvPr id="33" name="Text Placeholder 2">
            <a:extLst>
              <a:ext uri="{FF2B5EF4-FFF2-40B4-BE49-F238E27FC236}">
                <a16:creationId xmlns:a16="http://schemas.microsoft.com/office/drawing/2014/main" id="{2AB27109-11E0-48EC-B21E-25F88E5F1251}"/>
              </a:ext>
            </a:extLst>
          </p:cNvPr>
          <p:cNvSpPr>
            <a:spLocks noGrp="1"/>
          </p:cNvSpPr>
          <p:nvPr userDrawn="1">
            <p:ph type="body" sz="quarter" idx="25"/>
          </p:nvPr>
        </p:nvSpPr>
        <p:spPr>
          <a:xfrm>
            <a:off x="266700" y="902453"/>
            <a:ext cx="8610599" cy="41366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1" name="Rectangle 20">
            <a:extLst>
              <a:ext uri="{FF2B5EF4-FFF2-40B4-BE49-F238E27FC236}">
                <a16:creationId xmlns:a16="http://schemas.microsoft.com/office/drawing/2014/main" id="{068C8498-D80F-4407-B00D-C1DF7C6132D1}"/>
              </a:ext>
            </a:extLst>
          </p:cNvPr>
          <p:cNvSpPr/>
          <p:nvPr userDrawn="1"/>
        </p:nvSpPr>
        <p:spPr>
          <a:xfrm>
            <a:off x="585086" y="3149600"/>
            <a:ext cx="3769631" cy="6028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DE3301D4-C525-4440-9DED-40A1AF674607}"/>
              </a:ext>
            </a:extLst>
          </p:cNvPr>
          <p:cNvSpPr/>
          <p:nvPr userDrawn="1"/>
        </p:nvSpPr>
        <p:spPr>
          <a:xfrm>
            <a:off x="266700" y="3149711"/>
            <a:ext cx="603476" cy="603476"/>
          </a:xfrm>
          <a:prstGeom prst="ellipse">
            <a:avLst/>
          </a:prstGeom>
          <a:solidFill>
            <a:schemeClr val="bg1"/>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2" name="Text Placeholder 2">
            <a:extLst>
              <a:ext uri="{FF2B5EF4-FFF2-40B4-BE49-F238E27FC236}">
                <a16:creationId xmlns:a16="http://schemas.microsoft.com/office/drawing/2014/main" id="{6EC52021-0353-4012-B3AB-FDEA22A3C4A4}"/>
              </a:ext>
            </a:extLst>
          </p:cNvPr>
          <p:cNvSpPr>
            <a:spLocks noGrp="1"/>
          </p:cNvSpPr>
          <p:nvPr>
            <p:ph type="body" sz="quarter" idx="27"/>
          </p:nvPr>
        </p:nvSpPr>
        <p:spPr>
          <a:xfrm>
            <a:off x="1085060" y="3281157"/>
            <a:ext cx="3179121" cy="339725"/>
          </a:xfrm>
        </p:spPr>
        <p:txBody>
          <a:bodyPr lIns="91440" tIns="0" rIns="91440" bIns="0" anchor="ctr"/>
          <a:lstStyle>
            <a:lvl1pPr algn="l">
              <a:lnSpc>
                <a:spcPct val="90000"/>
              </a:lnSpc>
              <a:spcBef>
                <a:spcPts val="0"/>
              </a:spcBef>
              <a:defRPr sz="1400" b="1">
                <a:solidFill>
                  <a:schemeClr val="accent2"/>
                </a:solidFill>
                <a:latin typeface="+mj-lt"/>
              </a:defRPr>
            </a:lvl1pPr>
            <a:lvl2pPr marL="0" indent="0">
              <a:buNone/>
              <a:defRPr/>
            </a:lvl2pPr>
          </a:lstStyle>
          <a:p>
            <a:pPr lvl="0"/>
            <a:r>
              <a:rPr lang="en-US" dirty="0"/>
              <a:t>Edit Master text styles</a:t>
            </a:r>
          </a:p>
        </p:txBody>
      </p:sp>
      <p:sp>
        <p:nvSpPr>
          <p:cNvPr id="34" name="Text Placeholder 27">
            <a:extLst>
              <a:ext uri="{FF2B5EF4-FFF2-40B4-BE49-F238E27FC236}">
                <a16:creationId xmlns:a16="http://schemas.microsoft.com/office/drawing/2014/main" id="{F70335DB-B268-4096-B06F-8A33E72FF19E}"/>
              </a:ext>
            </a:extLst>
          </p:cNvPr>
          <p:cNvSpPr>
            <a:spLocks noGrp="1"/>
          </p:cNvSpPr>
          <p:nvPr>
            <p:ph type="body" sz="quarter" idx="28" hasCustomPrompt="1"/>
          </p:nvPr>
        </p:nvSpPr>
        <p:spPr>
          <a:xfrm>
            <a:off x="271131" y="3149600"/>
            <a:ext cx="594614" cy="602838"/>
          </a:xfrm>
          <a:prstGeom prst="ellipse">
            <a:avLst/>
          </a:prstGeom>
        </p:spPr>
        <p:txBody>
          <a:bodyPr anchor="ctr"/>
          <a:lstStyle>
            <a:lvl1pPr algn="ctr">
              <a:defRPr sz="2800" b="1">
                <a:solidFill>
                  <a:schemeClr val="accent2"/>
                </a:solidFill>
                <a:latin typeface="+mj-lt"/>
              </a:defRPr>
            </a:lvl1pPr>
          </a:lstStyle>
          <a:p>
            <a:pPr lvl="0"/>
            <a:r>
              <a:rPr lang="en-US" dirty="0"/>
              <a:t>2</a:t>
            </a:r>
          </a:p>
        </p:txBody>
      </p:sp>
      <p:sp>
        <p:nvSpPr>
          <p:cNvPr id="35" name="Rectangle 34">
            <a:extLst>
              <a:ext uri="{FF2B5EF4-FFF2-40B4-BE49-F238E27FC236}">
                <a16:creationId xmlns:a16="http://schemas.microsoft.com/office/drawing/2014/main" id="{A9C2BB8D-6ADA-4EF1-9A3E-B140A804045D}"/>
              </a:ext>
            </a:extLst>
          </p:cNvPr>
          <p:cNvSpPr/>
          <p:nvPr userDrawn="1"/>
        </p:nvSpPr>
        <p:spPr>
          <a:xfrm>
            <a:off x="585086" y="4640332"/>
            <a:ext cx="3769631" cy="6028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13EA5746-91F3-40A0-AB76-1DC015825E03}"/>
              </a:ext>
            </a:extLst>
          </p:cNvPr>
          <p:cNvSpPr/>
          <p:nvPr userDrawn="1"/>
        </p:nvSpPr>
        <p:spPr>
          <a:xfrm>
            <a:off x="266700" y="4640443"/>
            <a:ext cx="603476" cy="603476"/>
          </a:xfrm>
          <a:prstGeom prst="ellipse">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Text Placeholder 2">
            <a:extLst>
              <a:ext uri="{FF2B5EF4-FFF2-40B4-BE49-F238E27FC236}">
                <a16:creationId xmlns:a16="http://schemas.microsoft.com/office/drawing/2014/main" id="{1530546A-BBDD-4B89-B2D1-993C444E3868}"/>
              </a:ext>
            </a:extLst>
          </p:cNvPr>
          <p:cNvSpPr>
            <a:spLocks noGrp="1"/>
          </p:cNvSpPr>
          <p:nvPr>
            <p:ph type="body" sz="quarter" idx="30"/>
          </p:nvPr>
        </p:nvSpPr>
        <p:spPr>
          <a:xfrm>
            <a:off x="1085060" y="4771889"/>
            <a:ext cx="3179121" cy="339725"/>
          </a:xfrm>
        </p:spPr>
        <p:txBody>
          <a:bodyPr lIns="91440" tIns="0" rIns="91440" bIns="0" anchor="ctr"/>
          <a:lstStyle>
            <a:lvl1pPr algn="l">
              <a:lnSpc>
                <a:spcPct val="90000"/>
              </a:lnSpc>
              <a:spcBef>
                <a:spcPts val="0"/>
              </a:spcBef>
              <a:defRPr sz="1400" b="1">
                <a:solidFill>
                  <a:schemeClr val="accent3"/>
                </a:solidFill>
                <a:latin typeface="+mj-lt"/>
              </a:defRPr>
            </a:lvl1pPr>
            <a:lvl2pPr marL="0" indent="0">
              <a:buNone/>
              <a:defRPr/>
            </a:lvl2pPr>
          </a:lstStyle>
          <a:p>
            <a:pPr lvl="0"/>
            <a:r>
              <a:rPr lang="en-US" dirty="0"/>
              <a:t>Edit Master text styles</a:t>
            </a:r>
          </a:p>
        </p:txBody>
      </p:sp>
      <p:sp>
        <p:nvSpPr>
          <p:cNvPr id="39" name="Text Placeholder 27">
            <a:extLst>
              <a:ext uri="{FF2B5EF4-FFF2-40B4-BE49-F238E27FC236}">
                <a16:creationId xmlns:a16="http://schemas.microsoft.com/office/drawing/2014/main" id="{958BDFA3-A919-4A41-A862-20A1D2C6B4A0}"/>
              </a:ext>
            </a:extLst>
          </p:cNvPr>
          <p:cNvSpPr>
            <a:spLocks noGrp="1"/>
          </p:cNvSpPr>
          <p:nvPr>
            <p:ph type="body" sz="quarter" idx="31" hasCustomPrompt="1"/>
          </p:nvPr>
        </p:nvSpPr>
        <p:spPr>
          <a:xfrm>
            <a:off x="271131" y="4640332"/>
            <a:ext cx="594614" cy="602838"/>
          </a:xfrm>
          <a:prstGeom prst="ellipse">
            <a:avLst/>
          </a:prstGeom>
        </p:spPr>
        <p:txBody>
          <a:bodyPr anchor="ctr"/>
          <a:lstStyle>
            <a:lvl1pPr algn="ctr">
              <a:defRPr sz="2800" b="1">
                <a:solidFill>
                  <a:schemeClr val="accent3"/>
                </a:solidFill>
                <a:latin typeface="+mj-lt"/>
              </a:defRPr>
            </a:lvl1pPr>
          </a:lstStyle>
          <a:p>
            <a:pPr lvl="0"/>
            <a:r>
              <a:rPr lang="en-US" dirty="0"/>
              <a:t>3</a:t>
            </a:r>
          </a:p>
        </p:txBody>
      </p:sp>
      <p:sp>
        <p:nvSpPr>
          <p:cNvPr id="40" name="Rectangle 39">
            <a:extLst>
              <a:ext uri="{FF2B5EF4-FFF2-40B4-BE49-F238E27FC236}">
                <a16:creationId xmlns:a16="http://schemas.microsoft.com/office/drawing/2014/main" id="{664C40A0-E7E0-4CCD-9DDB-2EBE3D25EA52}"/>
              </a:ext>
            </a:extLst>
          </p:cNvPr>
          <p:cNvSpPr/>
          <p:nvPr userDrawn="1"/>
        </p:nvSpPr>
        <p:spPr>
          <a:xfrm>
            <a:off x="5103238" y="1684974"/>
            <a:ext cx="3769631" cy="6028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60CB9567-3740-4F87-8CA1-9B4F990C2975}"/>
              </a:ext>
            </a:extLst>
          </p:cNvPr>
          <p:cNvSpPr/>
          <p:nvPr userDrawn="1"/>
        </p:nvSpPr>
        <p:spPr>
          <a:xfrm>
            <a:off x="4784852" y="1685085"/>
            <a:ext cx="603476" cy="603476"/>
          </a:xfrm>
          <a:prstGeom prst="ellipse">
            <a:avLst/>
          </a:prstGeom>
          <a:solidFill>
            <a:schemeClr val="bg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3" name="Text Placeholder 2">
            <a:extLst>
              <a:ext uri="{FF2B5EF4-FFF2-40B4-BE49-F238E27FC236}">
                <a16:creationId xmlns:a16="http://schemas.microsoft.com/office/drawing/2014/main" id="{2DC8BB76-A881-4FAA-96FA-B116902DC16B}"/>
              </a:ext>
            </a:extLst>
          </p:cNvPr>
          <p:cNvSpPr>
            <a:spLocks noGrp="1"/>
          </p:cNvSpPr>
          <p:nvPr>
            <p:ph type="body" sz="quarter" idx="33"/>
          </p:nvPr>
        </p:nvSpPr>
        <p:spPr>
          <a:xfrm>
            <a:off x="5603212" y="1816531"/>
            <a:ext cx="3179121" cy="339725"/>
          </a:xfrm>
        </p:spPr>
        <p:txBody>
          <a:bodyPr lIns="91440" tIns="0" rIns="91440" bIns="0" anchor="ctr"/>
          <a:lstStyle>
            <a:lvl1pPr algn="l">
              <a:lnSpc>
                <a:spcPct val="90000"/>
              </a:lnSpc>
              <a:spcBef>
                <a:spcPts val="0"/>
              </a:spcBef>
              <a:defRPr sz="1400" b="1">
                <a:solidFill>
                  <a:schemeClr val="accent1"/>
                </a:solidFill>
                <a:latin typeface="+mj-lt"/>
              </a:defRPr>
            </a:lvl1pPr>
            <a:lvl2pPr marL="0" indent="0">
              <a:buNone/>
              <a:defRPr/>
            </a:lvl2pPr>
          </a:lstStyle>
          <a:p>
            <a:pPr lvl="0"/>
            <a:r>
              <a:rPr lang="en-US" dirty="0"/>
              <a:t>Edit Master text styles</a:t>
            </a:r>
          </a:p>
        </p:txBody>
      </p:sp>
      <p:sp>
        <p:nvSpPr>
          <p:cNvPr id="44" name="Text Placeholder 27">
            <a:extLst>
              <a:ext uri="{FF2B5EF4-FFF2-40B4-BE49-F238E27FC236}">
                <a16:creationId xmlns:a16="http://schemas.microsoft.com/office/drawing/2014/main" id="{EFA98A42-BDB2-4E9E-AEB5-ECE28084D987}"/>
              </a:ext>
            </a:extLst>
          </p:cNvPr>
          <p:cNvSpPr>
            <a:spLocks noGrp="1"/>
          </p:cNvSpPr>
          <p:nvPr>
            <p:ph type="body" sz="quarter" idx="34" hasCustomPrompt="1"/>
          </p:nvPr>
        </p:nvSpPr>
        <p:spPr>
          <a:xfrm>
            <a:off x="4789283" y="1684974"/>
            <a:ext cx="594614" cy="602838"/>
          </a:xfrm>
          <a:prstGeom prst="ellipse">
            <a:avLst/>
          </a:prstGeom>
        </p:spPr>
        <p:txBody>
          <a:bodyPr anchor="ctr"/>
          <a:lstStyle>
            <a:lvl1pPr algn="ctr">
              <a:defRPr sz="2800" b="1">
                <a:solidFill>
                  <a:schemeClr val="accent1"/>
                </a:solidFill>
                <a:latin typeface="+mj-lt"/>
              </a:defRPr>
            </a:lvl1pPr>
          </a:lstStyle>
          <a:p>
            <a:pPr lvl="0"/>
            <a:r>
              <a:rPr lang="en-US" dirty="0"/>
              <a:t>4</a:t>
            </a:r>
          </a:p>
        </p:txBody>
      </p:sp>
      <p:sp>
        <p:nvSpPr>
          <p:cNvPr id="45" name="Rectangle 44">
            <a:extLst>
              <a:ext uri="{FF2B5EF4-FFF2-40B4-BE49-F238E27FC236}">
                <a16:creationId xmlns:a16="http://schemas.microsoft.com/office/drawing/2014/main" id="{F8680647-6353-402E-833C-A55BA2195179}"/>
              </a:ext>
            </a:extLst>
          </p:cNvPr>
          <p:cNvSpPr/>
          <p:nvPr userDrawn="1"/>
        </p:nvSpPr>
        <p:spPr>
          <a:xfrm>
            <a:off x="5103238" y="3149600"/>
            <a:ext cx="3769631" cy="6028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460E2E0B-34F0-4186-B5CA-D98708142109}"/>
              </a:ext>
            </a:extLst>
          </p:cNvPr>
          <p:cNvSpPr/>
          <p:nvPr userDrawn="1"/>
        </p:nvSpPr>
        <p:spPr>
          <a:xfrm>
            <a:off x="4784852" y="3149711"/>
            <a:ext cx="603476" cy="603476"/>
          </a:xfrm>
          <a:prstGeom prst="ellipse">
            <a:avLst/>
          </a:prstGeom>
          <a:solidFill>
            <a:schemeClr val="bg1"/>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8" name="Text Placeholder 2">
            <a:extLst>
              <a:ext uri="{FF2B5EF4-FFF2-40B4-BE49-F238E27FC236}">
                <a16:creationId xmlns:a16="http://schemas.microsoft.com/office/drawing/2014/main" id="{94A1E566-8BA5-42ED-9840-4A889AD20747}"/>
              </a:ext>
            </a:extLst>
          </p:cNvPr>
          <p:cNvSpPr>
            <a:spLocks noGrp="1"/>
          </p:cNvSpPr>
          <p:nvPr>
            <p:ph type="body" sz="quarter" idx="36"/>
          </p:nvPr>
        </p:nvSpPr>
        <p:spPr>
          <a:xfrm>
            <a:off x="5603212" y="3281157"/>
            <a:ext cx="3179121" cy="339725"/>
          </a:xfrm>
        </p:spPr>
        <p:txBody>
          <a:bodyPr lIns="91440" tIns="0" rIns="91440" bIns="0" anchor="ctr"/>
          <a:lstStyle>
            <a:lvl1pPr algn="l">
              <a:lnSpc>
                <a:spcPct val="90000"/>
              </a:lnSpc>
              <a:spcBef>
                <a:spcPts val="0"/>
              </a:spcBef>
              <a:defRPr sz="1400" b="1">
                <a:solidFill>
                  <a:schemeClr val="accent2"/>
                </a:solidFill>
                <a:latin typeface="+mj-lt"/>
              </a:defRPr>
            </a:lvl1pPr>
            <a:lvl2pPr marL="0" indent="0">
              <a:buNone/>
              <a:defRPr/>
            </a:lvl2pPr>
          </a:lstStyle>
          <a:p>
            <a:pPr lvl="0"/>
            <a:r>
              <a:rPr lang="en-US" dirty="0"/>
              <a:t>Edit Master text styles</a:t>
            </a:r>
          </a:p>
        </p:txBody>
      </p:sp>
      <p:sp>
        <p:nvSpPr>
          <p:cNvPr id="49" name="Text Placeholder 27">
            <a:extLst>
              <a:ext uri="{FF2B5EF4-FFF2-40B4-BE49-F238E27FC236}">
                <a16:creationId xmlns:a16="http://schemas.microsoft.com/office/drawing/2014/main" id="{AC91B206-1EE0-492C-8DC0-710997C94C47}"/>
              </a:ext>
            </a:extLst>
          </p:cNvPr>
          <p:cNvSpPr>
            <a:spLocks noGrp="1"/>
          </p:cNvSpPr>
          <p:nvPr>
            <p:ph type="body" sz="quarter" idx="37" hasCustomPrompt="1"/>
          </p:nvPr>
        </p:nvSpPr>
        <p:spPr>
          <a:xfrm>
            <a:off x="4789283" y="3149600"/>
            <a:ext cx="594614" cy="602838"/>
          </a:xfrm>
          <a:prstGeom prst="ellipse">
            <a:avLst/>
          </a:prstGeom>
        </p:spPr>
        <p:txBody>
          <a:bodyPr anchor="ctr"/>
          <a:lstStyle>
            <a:lvl1pPr algn="ctr">
              <a:defRPr sz="2800" b="1">
                <a:solidFill>
                  <a:schemeClr val="accent2"/>
                </a:solidFill>
                <a:latin typeface="+mj-lt"/>
              </a:defRPr>
            </a:lvl1pPr>
          </a:lstStyle>
          <a:p>
            <a:pPr lvl="0"/>
            <a:r>
              <a:rPr lang="en-US" dirty="0"/>
              <a:t>5</a:t>
            </a:r>
          </a:p>
        </p:txBody>
      </p:sp>
      <p:sp>
        <p:nvSpPr>
          <p:cNvPr id="50" name="Rectangle 49">
            <a:extLst>
              <a:ext uri="{FF2B5EF4-FFF2-40B4-BE49-F238E27FC236}">
                <a16:creationId xmlns:a16="http://schemas.microsoft.com/office/drawing/2014/main" id="{230AF4D0-21A7-4E50-B163-7DEA42FC228B}"/>
              </a:ext>
            </a:extLst>
          </p:cNvPr>
          <p:cNvSpPr/>
          <p:nvPr userDrawn="1"/>
        </p:nvSpPr>
        <p:spPr>
          <a:xfrm>
            <a:off x="5103238" y="4640332"/>
            <a:ext cx="3769631" cy="60283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78BB79E1-A4EF-44BE-B147-B00F780C628A}"/>
              </a:ext>
            </a:extLst>
          </p:cNvPr>
          <p:cNvSpPr/>
          <p:nvPr userDrawn="1"/>
        </p:nvSpPr>
        <p:spPr>
          <a:xfrm>
            <a:off x="4784852" y="4640443"/>
            <a:ext cx="603476" cy="603476"/>
          </a:xfrm>
          <a:prstGeom prst="ellipse">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Text Placeholder 2">
            <a:extLst>
              <a:ext uri="{FF2B5EF4-FFF2-40B4-BE49-F238E27FC236}">
                <a16:creationId xmlns:a16="http://schemas.microsoft.com/office/drawing/2014/main" id="{8E9CBDDB-52B8-4269-AF9B-7A125075494B}"/>
              </a:ext>
            </a:extLst>
          </p:cNvPr>
          <p:cNvSpPr>
            <a:spLocks noGrp="1"/>
          </p:cNvSpPr>
          <p:nvPr>
            <p:ph type="body" sz="quarter" idx="39"/>
          </p:nvPr>
        </p:nvSpPr>
        <p:spPr>
          <a:xfrm>
            <a:off x="5603212" y="4771889"/>
            <a:ext cx="3179121" cy="339725"/>
          </a:xfrm>
        </p:spPr>
        <p:txBody>
          <a:bodyPr lIns="91440" tIns="0" rIns="91440" bIns="0" anchor="ctr"/>
          <a:lstStyle>
            <a:lvl1pPr algn="l">
              <a:lnSpc>
                <a:spcPct val="90000"/>
              </a:lnSpc>
              <a:spcBef>
                <a:spcPts val="0"/>
              </a:spcBef>
              <a:defRPr sz="1400" b="1">
                <a:solidFill>
                  <a:schemeClr val="accent3"/>
                </a:solidFill>
                <a:latin typeface="+mj-lt"/>
              </a:defRPr>
            </a:lvl1pPr>
            <a:lvl2pPr marL="0" indent="0">
              <a:buNone/>
              <a:defRPr/>
            </a:lvl2pPr>
          </a:lstStyle>
          <a:p>
            <a:pPr lvl="0"/>
            <a:r>
              <a:rPr lang="en-US" dirty="0"/>
              <a:t>Edit Master text styles</a:t>
            </a:r>
          </a:p>
        </p:txBody>
      </p:sp>
      <p:sp>
        <p:nvSpPr>
          <p:cNvPr id="54" name="Text Placeholder 27">
            <a:extLst>
              <a:ext uri="{FF2B5EF4-FFF2-40B4-BE49-F238E27FC236}">
                <a16:creationId xmlns:a16="http://schemas.microsoft.com/office/drawing/2014/main" id="{E57A7F50-1BB1-44D2-99D4-32AE1434C613}"/>
              </a:ext>
            </a:extLst>
          </p:cNvPr>
          <p:cNvSpPr>
            <a:spLocks noGrp="1"/>
          </p:cNvSpPr>
          <p:nvPr>
            <p:ph type="body" sz="quarter" idx="40" hasCustomPrompt="1"/>
          </p:nvPr>
        </p:nvSpPr>
        <p:spPr>
          <a:xfrm>
            <a:off x="4789283" y="4640332"/>
            <a:ext cx="594614" cy="602838"/>
          </a:xfrm>
          <a:prstGeom prst="ellipse">
            <a:avLst/>
          </a:prstGeom>
        </p:spPr>
        <p:txBody>
          <a:bodyPr anchor="ctr"/>
          <a:lstStyle>
            <a:lvl1pPr algn="ctr">
              <a:defRPr sz="2800" b="1">
                <a:solidFill>
                  <a:schemeClr val="accent3"/>
                </a:solidFill>
                <a:latin typeface="+mj-lt"/>
              </a:defRPr>
            </a:lvl1pPr>
          </a:lstStyle>
          <a:p>
            <a:pPr lvl="0"/>
            <a:r>
              <a:rPr lang="en-US" dirty="0"/>
              <a:t>6</a:t>
            </a:r>
          </a:p>
        </p:txBody>
      </p:sp>
      <p:sp>
        <p:nvSpPr>
          <p:cNvPr id="37" name="Title 12">
            <a:extLst>
              <a:ext uri="{FF2B5EF4-FFF2-40B4-BE49-F238E27FC236}">
                <a16:creationId xmlns:a16="http://schemas.microsoft.com/office/drawing/2014/main" id="{B4A5C566-70C2-4E1F-BBF1-A3D019D1C7D2}"/>
              </a:ext>
            </a:extLst>
          </p:cNvPr>
          <p:cNvSpPr>
            <a:spLocks noGrp="1"/>
          </p:cNvSpPr>
          <p:nvPr>
            <p:ph type="title"/>
          </p:nvPr>
        </p:nvSpPr>
        <p:spPr>
          <a:xfrm>
            <a:off x="266699" y="310496"/>
            <a:ext cx="8610599" cy="420662"/>
          </a:xfrm>
        </p:spPr>
        <p:txBody>
          <a:bodyPr/>
          <a:lstStyle/>
          <a:p>
            <a:r>
              <a:rPr lang="en-US"/>
              <a:t>Click to edit Master title style</a:t>
            </a:r>
          </a:p>
        </p:txBody>
      </p:sp>
    </p:spTree>
    <p:extLst>
      <p:ext uri="{BB962C8B-B14F-4D97-AF65-F5344CB8AC3E}">
        <p14:creationId xmlns:p14="http://schemas.microsoft.com/office/powerpoint/2010/main" val="2464707583"/>
      </p:ext>
    </p:extLst>
  </p:cSld>
  <p:clrMapOvr>
    <a:masterClrMapping/>
  </p:clrMapOvr>
  <p:extLst>
    <p:ext uri="{DCECCB84-F9BA-43D5-87BE-67443E8EF086}">
      <p15:sldGuideLst xmlns:p15="http://schemas.microsoft.com/office/powerpoint/2012/main">
        <p15:guide id="4" orient="horz" pos="390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3 Column Text">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D59F5829-4F90-41A2-9A04-4C4A2C531A0A}"/>
              </a:ext>
            </a:extLst>
          </p:cNvPr>
          <p:cNvSpPr>
            <a:spLocks noGrp="1"/>
          </p:cNvSpPr>
          <p:nvPr userDrawn="1">
            <p:ph type="body" sz="quarter" idx="17"/>
          </p:nvPr>
        </p:nvSpPr>
        <p:spPr>
          <a:xfrm>
            <a:off x="266699" y="1843566"/>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3" name="Text Placeholder 2">
            <a:extLst>
              <a:ext uri="{FF2B5EF4-FFF2-40B4-BE49-F238E27FC236}">
                <a16:creationId xmlns:a16="http://schemas.microsoft.com/office/drawing/2014/main" id="{2AB27109-11E0-48EC-B21E-25F88E5F1251}"/>
              </a:ext>
            </a:extLst>
          </p:cNvPr>
          <p:cNvSpPr>
            <a:spLocks noGrp="1"/>
          </p:cNvSpPr>
          <p:nvPr userDrawn="1">
            <p:ph type="body" sz="quarter" idx="25"/>
          </p:nvPr>
        </p:nvSpPr>
        <p:spPr>
          <a:xfrm>
            <a:off x="266700" y="1244600"/>
            <a:ext cx="8610599" cy="41366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2" name="Text Placeholder 2">
            <a:extLst>
              <a:ext uri="{FF2B5EF4-FFF2-40B4-BE49-F238E27FC236}">
                <a16:creationId xmlns:a16="http://schemas.microsoft.com/office/drawing/2014/main" id="{6EC52021-0353-4012-B3AB-FDEA22A3C4A4}"/>
              </a:ext>
            </a:extLst>
          </p:cNvPr>
          <p:cNvSpPr>
            <a:spLocks noGrp="1"/>
          </p:cNvSpPr>
          <p:nvPr>
            <p:ph type="body" sz="quarter" idx="27"/>
          </p:nvPr>
        </p:nvSpPr>
        <p:spPr>
          <a:xfrm>
            <a:off x="266699" y="2373093"/>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8" name="Text Placeholder 2">
            <a:extLst>
              <a:ext uri="{FF2B5EF4-FFF2-40B4-BE49-F238E27FC236}">
                <a16:creationId xmlns:a16="http://schemas.microsoft.com/office/drawing/2014/main" id="{1530546A-BBDD-4B89-B2D1-993C444E3868}"/>
              </a:ext>
            </a:extLst>
          </p:cNvPr>
          <p:cNvSpPr>
            <a:spLocks noGrp="1"/>
          </p:cNvSpPr>
          <p:nvPr>
            <p:ph type="body" sz="quarter" idx="30"/>
          </p:nvPr>
        </p:nvSpPr>
        <p:spPr>
          <a:xfrm>
            <a:off x="266699" y="2902620"/>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43" name="Text Placeholder 2">
            <a:extLst>
              <a:ext uri="{FF2B5EF4-FFF2-40B4-BE49-F238E27FC236}">
                <a16:creationId xmlns:a16="http://schemas.microsoft.com/office/drawing/2014/main" id="{2DC8BB76-A881-4FAA-96FA-B116902DC16B}"/>
              </a:ext>
            </a:extLst>
          </p:cNvPr>
          <p:cNvSpPr>
            <a:spLocks noGrp="1"/>
          </p:cNvSpPr>
          <p:nvPr>
            <p:ph type="body" sz="quarter" idx="33"/>
          </p:nvPr>
        </p:nvSpPr>
        <p:spPr>
          <a:xfrm>
            <a:off x="4784851" y="1843566"/>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48" name="Text Placeholder 2">
            <a:extLst>
              <a:ext uri="{FF2B5EF4-FFF2-40B4-BE49-F238E27FC236}">
                <a16:creationId xmlns:a16="http://schemas.microsoft.com/office/drawing/2014/main" id="{94A1E566-8BA5-42ED-9840-4A889AD20747}"/>
              </a:ext>
            </a:extLst>
          </p:cNvPr>
          <p:cNvSpPr>
            <a:spLocks noGrp="1"/>
          </p:cNvSpPr>
          <p:nvPr>
            <p:ph type="body" sz="quarter" idx="36"/>
          </p:nvPr>
        </p:nvSpPr>
        <p:spPr>
          <a:xfrm>
            <a:off x="4784851" y="2373093"/>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3" name="Text Placeholder 2">
            <a:extLst>
              <a:ext uri="{FF2B5EF4-FFF2-40B4-BE49-F238E27FC236}">
                <a16:creationId xmlns:a16="http://schemas.microsoft.com/office/drawing/2014/main" id="{8E9CBDDB-52B8-4269-AF9B-7A125075494B}"/>
              </a:ext>
            </a:extLst>
          </p:cNvPr>
          <p:cNvSpPr>
            <a:spLocks noGrp="1"/>
          </p:cNvSpPr>
          <p:nvPr>
            <p:ph type="body" sz="quarter" idx="39"/>
          </p:nvPr>
        </p:nvSpPr>
        <p:spPr>
          <a:xfrm>
            <a:off x="4784851" y="2902620"/>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42" name="Text Placeholder 2">
            <a:extLst>
              <a:ext uri="{FF2B5EF4-FFF2-40B4-BE49-F238E27FC236}">
                <a16:creationId xmlns:a16="http://schemas.microsoft.com/office/drawing/2014/main" id="{8E007901-D237-40D7-87ED-D59770B290C2}"/>
              </a:ext>
            </a:extLst>
          </p:cNvPr>
          <p:cNvSpPr>
            <a:spLocks noGrp="1"/>
          </p:cNvSpPr>
          <p:nvPr>
            <p:ph type="body" sz="quarter" idx="41"/>
          </p:nvPr>
        </p:nvSpPr>
        <p:spPr>
          <a:xfrm>
            <a:off x="266699" y="3432147"/>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8" name="Text Placeholder 2">
            <a:extLst>
              <a:ext uri="{FF2B5EF4-FFF2-40B4-BE49-F238E27FC236}">
                <a16:creationId xmlns:a16="http://schemas.microsoft.com/office/drawing/2014/main" id="{7DA0C6CE-3F1B-4367-9930-56FBC519649F}"/>
              </a:ext>
            </a:extLst>
          </p:cNvPr>
          <p:cNvSpPr>
            <a:spLocks noGrp="1"/>
          </p:cNvSpPr>
          <p:nvPr>
            <p:ph type="body" sz="quarter" idx="43"/>
          </p:nvPr>
        </p:nvSpPr>
        <p:spPr>
          <a:xfrm>
            <a:off x="266699" y="3961674"/>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64" name="Text Placeholder 2">
            <a:extLst>
              <a:ext uri="{FF2B5EF4-FFF2-40B4-BE49-F238E27FC236}">
                <a16:creationId xmlns:a16="http://schemas.microsoft.com/office/drawing/2014/main" id="{BA133338-2758-49D0-BCC2-1D62ED105BBD}"/>
              </a:ext>
            </a:extLst>
          </p:cNvPr>
          <p:cNvSpPr>
            <a:spLocks noGrp="1"/>
          </p:cNvSpPr>
          <p:nvPr>
            <p:ph type="body" sz="quarter" idx="45"/>
          </p:nvPr>
        </p:nvSpPr>
        <p:spPr>
          <a:xfrm>
            <a:off x="266699" y="4491201"/>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67" name="Text Placeholder 2">
            <a:extLst>
              <a:ext uri="{FF2B5EF4-FFF2-40B4-BE49-F238E27FC236}">
                <a16:creationId xmlns:a16="http://schemas.microsoft.com/office/drawing/2014/main" id="{169AEE2B-82EF-458F-BF8B-33DE6E172F21}"/>
              </a:ext>
            </a:extLst>
          </p:cNvPr>
          <p:cNvSpPr>
            <a:spLocks noGrp="1"/>
          </p:cNvSpPr>
          <p:nvPr>
            <p:ph type="body" sz="quarter" idx="47"/>
          </p:nvPr>
        </p:nvSpPr>
        <p:spPr>
          <a:xfrm>
            <a:off x="4784851" y="3432147"/>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0" name="Text Placeholder 2">
            <a:extLst>
              <a:ext uri="{FF2B5EF4-FFF2-40B4-BE49-F238E27FC236}">
                <a16:creationId xmlns:a16="http://schemas.microsoft.com/office/drawing/2014/main" id="{0F02C6B3-9ADD-4A8C-B4DC-0E2369678F77}"/>
              </a:ext>
            </a:extLst>
          </p:cNvPr>
          <p:cNvSpPr>
            <a:spLocks noGrp="1"/>
          </p:cNvSpPr>
          <p:nvPr>
            <p:ph type="body" sz="quarter" idx="49"/>
          </p:nvPr>
        </p:nvSpPr>
        <p:spPr>
          <a:xfrm>
            <a:off x="4784851" y="3961674"/>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3" name="Text Placeholder 2">
            <a:extLst>
              <a:ext uri="{FF2B5EF4-FFF2-40B4-BE49-F238E27FC236}">
                <a16:creationId xmlns:a16="http://schemas.microsoft.com/office/drawing/2014/main" id="{59DEE9A0-4306-4875-B902-E5D1D735E3A4}"/>
              </a:ext>
            </a:extLst>
          </p:cNvPr>
          <p:cNvSpPr>
            <a:spLocks noGrp="1"/>
          </p:cNvSpPr>
          <p:nvPr>
            <p:ph type="body" sz="quarter" idx="51"/>
          </p:nvPr>
        </p:nvSpPr>
        <p:spPr>
          <a:xfrm>
            <a:off x="4784851" y="4491201"/>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6" name="Text Placeholder 2">
            <a:extLst>
              <a:ext uri="{FF2B5EF4-FFF2-40B4-BE49-F238E27FC236}">
                <a16:creationId xmlns:a16="http://schemas.microsoft.com/office/drawing/2014/main" id="{9C3B966D-4DE1-4B93-9EC7-BA3B622ACAD3}"/>
              </a:ext>
            </a:extLst>
          </p:cNvPr>
          <p:cNvSpPr>
            <a:spLocks noGrp="1"/>
          </p:cNvSpPr>
          <p:nvPr>
            <p:ph type="body" sz="quarter" idx="53"/>
          </p:nvPr>
        </p:nvSpPr>
        <p:spPr>
          <a:xfrm>
            <a:off x="266699" y="5020728"/>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9" name="Text Placeholder 2">
            <a:extLst>
              <a:ext uri="{FF2B5EF4-FFF2-40B4-BE49-F238E27FC236}">
                <a16:creationId xmlns:a16="http://schemas.microsoft.com/office/drawing/2014/main" id="{4396BC9F-AC74-4BB0-A2C5-7F2F06806C91}"/>
              </a:ext>
            </a:extLst>
          </p:cNvPr>
          <p:cNvSpPr>
            <a:spLocks noGrp="1"/>
          </p:cNvSpPr>
          <p:nvPr>
            <p:ph type="body" sz="quarter" idx="55"/>
          </p:nvPr>
        </p:nvSpPr>
        <p:spPr>
          <a:xfrm>
            <a:off x="266699" y="5550259"/>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82" name="Text Placeholder 2">
            <a:extLst>
              <a:ext uri="{FF2B5EF4-FFF2-40B4-BE49-F238E27FC236}">
                <a16:creationId xmlns:a16="http://schemas.microsoft.com/office/drawing/2014/main" id="{01AEF159-3A94-4E34-94D4-5791BBFE3D81}"/>
              </a:ext>
            </a:extLst>
          </p:cNvPr>
          <p:cNvSpPr>
            <a:spLocks noGrp="1"/>
          </p:cNvSpPr>
          <p:nvPr>
            <p:ph type="body" sz="quarter" idx="57"/>
          </p:nvPr>
        </p:nvSpPr>
        <p:spPr>
          <a:xfrm>
            <a:off x="4784851" y="5020728"/>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85" name="Text Placeholder 2">
            <a:extLst>
              <a:ext uri="{FF2B5EF4-FFF2-40B4-BE49-F238E27FC236}">
                <a16:creationId xmlns:a16="http://schemas.microsoft.com/office/drawing/2014/main" id="{5ACA31AC-2FA7-48AB-A689-1CFBE9099344}"/>
              </a:ext>
            </a:extLst>
          </p:cNvPr>
          <p:cNvSpPr>
            <a:spLocks noGrp="1"/>
          </p:cNvSpPr>
          <p:nvPr>
            <p:ph type="body" sz="quarter" idx="59"/>
          </p:nvPr>
        </p:nvSpPr>
        <p:spPr>
          <a:xfrm>
            <a:off x="4784851" y="5550258"/>
            <a:ext cx="3383280"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cxnSp>
        <p:nvCxnSpPr>
          <p:cNvPr id="5" name="Straight Connector 4">
            <a:extLst>
              <a:ext uri="{FF2B5EF4-FFF2-40B4-BE49-F238E27FC236}">
                <a16:creationId xmlns:a16="http://schemas.microsoft.com/office/drawing/2014/main" id="{6EB236E7-8A3B-43BD-9F43-F91BEE06FB6E}"/>
              </a:ext>
            </a:extLst>
          </p:cNvPr>
          <p:cNvCxnSpPr>
            <a:cxnSpLocks/>
          </p:cNvCxnSpPr>
          <p:nvPr userDrawn="1"/>
        </p:nvCxnSpPr>
        <p:spPr>
          <a:xfrm>
            <a:off x="266119" y="2278192"/>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3EA5644-2E3E-42C8-8E41-878A996C58AF}"/>
              </a:ext>
            </a:extLst>
          </p:cNvPr>
          <p:cNvCxnSpPr>
            <a:cxnSpLocks/>
          </p:cNvCxnSpPr>
          <p:nvPr userDrawn="1"/>
        </p:nvCxnSpPr>
        <p:spPr>
          <a:xfrm>
            <a:off x="266119" y="2807719"/>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26D8510-8948-4072-AAF9-1FDC785CE3DE}"/>
              </a:ext>
            </a:extLst>
          </p:cNvPr>
          <p:cNvCxnSpPr>
            <a:cxnSpLocks/>
          </p:cNvCxnSpPr>
          <p:nvPr userDrawn="1"/>
        </p:nvCxnSpPr>
        <p:spPr>
          <a:xfrm>
            <a:off x="266119" y="3337246"/>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0B0C417-DDFC-43FA-8240-6E4B1E3B2C11}"/>
              </a:ext>
            </a:extLst>
          </p:cNvPr>
          <p:cNvCxnSpPr>
            <a:cxnSpLocks/>
          </p:cNvCxnSpPr>
          <p:nvPr userDrawn="1"/>
        </p:nvCxnSpPr>
        <p:spPr>
          <a:xfrm>
            <a:off x="266119" y="3866773"/>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0D09C56-24EA-44F1-8B28-7E6CE24D4720}"/>
              </a:ext>
            </a:extLst>
          </p:cNvPr>
          <p:cNvCxnSpPr>
            <a:cxnSpLocks/>
          </p:cNvCxnSpPr>
          <p:nvPr userDrawn="1"/>
        </p:nvCxnSpPr>
        <p:spPr>
          <a:xfrm>
            <a:off x="266119" y="4396300"/>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4CF85E-E42A-4C00-9B93-9540E0EE042E}"/>
              </a:ext>
            </a:extLst>
          </p:cNvPr>
          <p:cNvCxnSpPr>
            <a:cxnSpLocks/>
          </p:cNvCxnSpPr>
          <p:nvPr userDrawn="1"/>
        </p:nvCxnSpPr>
        <p:spPr>
          <a:xfrm>
            <a:off x="266119" y="4925827"/>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399F50-9A38-4803-BAF5-31C4224150AF}"/>
              </a:ext>
            </a:extLst>
          </p:cNvPr>
          <p:cNvCxnSpPr>
            <a:cxnSpLocks/>
          </p:cNvCxnSpPr>
          <p:nvPr userDrawn="1"/>
        </p:nvCxnSpPr>
        <p:spPr>
          <a:xfrm>
            <a:off x="266119" y="5455354"/>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6B89A07-CEDC-4596-8D97-8A643CCDA017}"/>
              </a:ext>
            </a:extLst>
          </p:cNvPr>
          <p:cNvCxnSpPr>
            <a:cxnSpLocks/>
          </p:cNvCxnSpPr>
          <p:nvPr userDrawn="1"/>
        </p:nvCxnSpPr>
        <p:spPr>
          <a:xfrm>
            <a:off x="4781253" y="2278192"/>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5865A04-1FF2-4F8D-82D2-94780E3AC20E}"/>
              </a:ext>
            </a:extLst>
          </p:cNvPr>
          <p:cNvCxnSpPr>
            <a:cxnSpLocks/>
          </p:cNvCxnSpPr>
          <p:nvPr userDrawn="1"/>
        </p:nvCxnSpPr>
        <p:spPr>
          <a:xfrm>
            <a:off x="4781253" y="2807719"/>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C93F7DB-550B-4BCA-B28C-28F2A7E9CF24}"/>
              </a:ext>
            </a:extLst>
          </p:cNvPr>
          <p:cNvCxnSpPr>
            <a:cxnSpLocks/>
          </p:cNvCxnSpPr>
          <p:nvPr userDrawn="1"/>
        </p:nvCxnSpPr>
        <p:spPr>
          <a:xfrm>
            <a:off x="4781253" y="3337246"/>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4E32E04-8B3D-4725-8828-E457141C5551}"/>
              </a:ext>
            </a:extLst>
          </p:cNvPr>
          <p:cNvCxnSpPr>
            <a:cxnSpLocks/>
          </p:cNvCxnSpPr>
          <p:nvPr userDrawn="1"/>
        </p:nvCxnSpPr>
        <p:spPr>
          <a:xfrm>
            <a:off x="4781253" y="3866773"/>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1CCD9D8-0BDF-4A00-A930-F537B4C54A54}"/>
              </a:ext>
            </a:extLst>
          </p:cNvPr>
          <p:cNvCxnSpPr>
            <a:cxnSpLocks/>
          </p:cNvCxnSpPr>
          <p:nvPr userDrawn="1"/>
        </p:nvCxnSpPr>
        <p:spPr>
          <a:xfrm>
            <a:off x="4781253" y="4396300"/>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E08D1B-AFCA-4152-AB13-0BA1C8345874}"/>
              </a:ext>
            </a:extLst>
          </p:cNvPr>
          <p:cNvCxnSpPr>
            <a:cxnSpLocks/>
          </p:cNvCxnSpPr>
          <p:nvPr userDrawn="1"/>
        </p:nvCxnSpPr>
        <p:spPr>
          <a:xfrm>
            <a:off x="4781253" y="4925827"/>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E6D9482-6144-4A18-8803-CFE2E6D55610}"/>
              </a:ext>
            </a:extLst>
          </p:cNvPr>
          <p:cNvCxnSpPr>
            <a:cxnSpLocks/>
          </p:cNvCxnSpPr>
          <p:nvPr userDrawn="1"/>
        </p:nvCxnSpPr>
        <p:spPr>
          <a:xfrm>
            <a:off x="4781253" y="5455354"/>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0" name="Title 12">
            <a:extLst>
              <a:ext uri="{FF2B5EF4-FFF2-40B4-BE49-F238E27FC236}">
                <a16:creationId xmlns:a16="http://schemas.microsoft.com/office/drawing/2014/main" id="{91131910-DEDD-47C2-A072-FB20D3171B76}"/>
              </a:ext>
            </a:extLst>
          </p:cNvPr>
          <p:cNvSpPr>
            <a:spLocks noGrp="1"/>
          </p:cNvSpPr>
          <p:nvPr>
            <p:ph type="title"/>
          </p:nvPr>
        </p:nvSpPr>
        <p:spPr>
          <a:xfrm>
            <a:off x="266699" y="310496"/>
            <a:ext cx="8610599" cy="420662"/>
          </a:xfrm>
        </p:spPr>
        <p:txBody>
          <a:bodyPr/>
          <a:lstStyle/>
          <a:p>
            <a:r>
              <a:rPr lang="en-US"/>
              <a:t>Click to edit Master title style</a:t>
            </a:r>
          </a:p>
        </p:txBody>
      </p:sp>
      <p:sp>
        <p:nvSpPr>
          <p:cNvPr id="34" name="Text Placeholder 2">
            <a:extLst>
              <a:ext uri="{FF2B5EF4-FFF2-40B4-BE49-F238E27FC236}">
                <a16:creationId xmlns:a16="http://schemas.microsoft.com/office/drawing/2014/main" id="{403E5719-8262-4DCB-8527-0C1717296B35}"/>
              </a:ext>
            </a:extLst>
          </p:cNvPr>
          <p:cNvSpPr>
            <a:spLocks noGrp="1"/>
          </p:cNvSpPr>
          <p:nvPr>
            <p:ph type="body" sz="quarter" idx="60" hasCustomPrompt="1"/>
          </p:nvPr>
        </p:nvSpPr>
        <p:spPr>
          <a:xfrm>
            <a:off x="3790653" y="1843566"/>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35" name="Text Placeholder 2">
            <a:extLst>
              <a:ext uri="{FF2B5EF4-FFF2-40B4-BE49-F238E27FC236}">
                <a16:creationId xmlns:a16="http://schemas.microsoft.com/office/drawing/2014/main" id="{6BEB01E3-60BB-413C-A83E-A4F6B372DB48}"/>
              </a:ext>
            </a:extLst>
          </p:cNvPr>
          <p:cNvSpPr>
            <a:spLocks noGrp="1"/>
          </p:cNvSpPr>
          <p:nvPr>
            <p:ph type="body" sz="quarter" idx="61" hasCustomPrompt="1"/>
          </p:nvPr>
        </p:nvSpPr>
        <p:spPr>
          <a:xfrm>
            <a:off x="3790653" y="2373094"/>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36" name="Text Placeholder 2">
            <a:extLst>
              <a:ext uri="{FF2B5EF4-FFF2-40B4-BE49-F238E27FC236}">
                <a16:creationId xmlns:a16="http://schemas.microsoft.com/office/drawing/2014/main" id="{54EFE3A9-6492-41B3-BE3B-DD2D75D7BA1E}"/>
              </a:ext>
            </a:extLst>
          </p:cNvPr>
          <p:cNvSpPr>
            <a:spLocks noGrp="1"/>
          </p:cNvSpPr>
          <p:nvPr>
            <p:ph type="body" sz="quarter" idx="62" hasCustomPrompt="1"/>
          </p:nvPr>
        </p:nvSpPr>
        <p:spPr>
          <a:xfrm>
            <a:off x="3790653" y="2902622"/>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37" name="Text Placeholder 2">
            <a:extLst>
              <a:ext uri="{FF2B5EF4-FFF2-40B4-BE49-F238E27FC236}">
                <a16:creationId xmlns:a16="http://schemas.microsoft.com/office/drawing/2014/main" id="{73D986FB-76BE-4914-81D9-89AADDC7E33F}"/>
              </a:ext>
            </a:extLst>
          </p:cNvPr>
          <p:cNvSpPr>
            <a:spLocks noGrp="1"/>
          </p:cNvSpPr>
          <p:nvPr>
            <p:ph type="body" sz="quarter" idx="63" hasCustomPrompt="1"/>
          </p:nvPr>
        </p:nvSpPr>
        <p:spPr>
          <a:xfrm>
            <a:off x="3790653" y="3432150"/>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39" name="Text Placeholder 2">
            <a:extLst>
              <a:ext uri="{FF2B5EF4-FFF2-40B4-BE49-F238E27FC236}">
                <a16:creationId xmlns:a16="http://schemas.microsoft.com/office/drawing/2014/main" id="{0CA2B2CF-7ACD-4726-8D23-83D889C55947}"/>
              </a:ext>
            </a:extLst>
          </p:cNvPr>
          <p:cNvSpPr>
            <a:spLocks noGrp="1"/>
          </p:cNvSpPr>
          <p:nvPr>
            <p:ph type="body" sz="quarter" idx="64" hasCustomPrompt="1"/>
          </p:nvPr>
        </p:nvSpPr>
        <p:spPr>
          <a:xfrm>
            <a:off x="3790653" y="3961678"/>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0" name="Text Placeholder 2">
            <a:extLst>
              <a:ext uri="{FF2B5EF4-FFF2-40B4-BE49-F238E27FC236}">
                <a16:creationId xmlns:a16="http://schemas.microsoft.com/office/drawing/2014/main" id="{285E6C15-049B-4C0A-B00F-E80C5D07D228}"/>
              </a:ext>
            </a:extLst>
          </p:cNvPr>
          <p:cNvSpPr>
            <a:spLocks noGrp="1"/>
          </p:cNvSpPr>
          <p:nvPr>
            <p:ph type="body" sz="quarter" idx="65" hasCustomPrompt="1"/>
          </p:nvPr>
        </p:nvSpPr>
        <p:spPr>
          <a:xfrm>
            <a:off x="3790653" y="4491206"/>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1" name="Text Placeholder 2">
            <a:extLst>
              <a:ext uri="{FF2B5EF4-FFF2-40B4-BE49-F238E27FC236}">
                <a16:creationId xmlns:a16="http://schemas.microsoft.com/office/drawing/2014/main" id="{693BE3F1-3F85-4BAA-B1A3-09BFC8349D7A}"/>
              </a:ext>
            </a:extLst>
          </p:cNvPr>
          <p:cNvSpPr>
            <a:spLocks noGrp="1"/>
          </p:cNvSpPr>
          <p:nvPr>
            <p:ph type="body" sz="quarter" idx="66" hasCustomPrompt="1"/>
          </p:nvPr>
        </p:nvSpPr>
        <p:spPr>
          <a:xfrm>
            <a:off x="3790653" y="5020734"/>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4" name="Text Placeholder 2">
            <a:extLst>
              <a:ext uri="{FF2B5EF4-FFF2-40B4-BE49-F238E27FC236}">
                <a16:creationId xmlns:a16="http://schemas.microsoft.com/office/drawing/2014/main" id="{30165BEF-0C3E-4B29-83C8-624167B80EBC}"/>
              </a:ext>
            </a:extLst>
          </p:cNvPr>
          <p:cNvSpPr>
            <a:spLocks noGrp="1"/>
          </p:cNvSpPr>
          <p:nvPr>
            <p:ph type="body" sz="quarter" idx="67" hasCustomPrompt="1"/>
          </p:nvPr>
        </p:nvSpPr>
        <p:spPr>
          <a:xfrm>
            <a:off x="3790653" y="5550259"/>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5" name="Text Placeholder 2">
            <a:extLst>
              <a:ext uri="{FF2B5EF4-FFF2-40B4-BE49-F238E27FC236}">
                <a16:creationId xmlns:a16="http://schemas.microsoft.com/office/drawing/2014/main" id="{FAE3C972-AAEC-4112-8365-5899A53CE469}"/>
              </a:ext>
            </a:extLst>
          </p:cNvPr>
          <p:cNvSpPr>
            <a:spLocks noGrp="1"/>
          </p:cNvSpPr>
          <p:nvPr>
            <p:ph type="body" sz="quarter" idx="68" hasCustomPrompt="1"/>
          </p:nvPr>
        </p:nvSpPr>
        <p:spPr>
          <a:xfrm>
            <a:off x="8305787" y="1843566"/>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6" name="Text Placeholder 2">
            <a:extLst>
              <a:ext uri="{FF2B5EF4-FFF2-40B4-BE49-F238E27FC236}">
                <a16:creationId xmlns:a16="http://schemas.microsoft.com/office/drawing/2014/main" id="{750E472A-CC12-4F2A-A3F1-724421F32754}"/>
              </a:ext>
            </a:extLst>
          </p:cNvPr>
          <p:cNvSpPr>
            <a:spLocks noGrp="1"/>
          </p:cNvSpPr>
          <p:nvPr>
            <p:ph type="body" sz="quarter" idx="69" hasCustomPrompt="1"/>
          </p:nvPr>
        </p:nvSpPr>
        <p:spPr>
          <a:xfrm>
            <a:off x="8305787" y="2373094"/>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7" name="Text Placeholder 2">
            <a:extLst>
              <a:ext uri="{FF2B5EF4-FFF2-40B4-BE49-F238E27FC236}">
                <a16:creationId xmlns:a16="http://schemas.microsoft.com/office/drawing/2014/main" id="{74D38B82-6CF8-4100-BD13-7E69CD2558D9}"/>
              </a:ext>
            </a:extLst>
          </p:cNvPr>
          <p:cNvSpPr>
            <a:spLocks noGrp="1"/>
          </p:cNvSpPr>
          <p:nvPr>
            <p:ph type="body" sz="quarter" idx="70" hasCustomPrompt="1"/>
          </p:nvPr>
        </p:nvSpPr>
        <p:spPr>
          <a:xfrm>
            <a:off x="8305787" y="2902622"/>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49" name="Text Placeholder 2">
            <a:extLst>
              <a:ext uri="{FF2B5EF4-FFF2-40B4-BE49-F238E27FC236}">
                <a16:creationId xmlns:a16="http://schemas.microsoft.com/office/drawing/2014/main" id="{25526603-3C92-4C2A-AE61-C65EB4F9CD11}"/>
              </a:ext>
            </a:extLst>
          </p:cNvPr>
          <p:cNvSpPr>
            <a:spLocks noGrp="1"/>
          </p:cNvSpPr>
          <p:nvPr>
            <p:ph type="body" sz="quarter" idx="71" hasCustomPrompt="1"/>
          </p:nvPr>
        </p:nvSpPr>
        <p:spPr>
          <a:xfrm>
            <a:off x="8305787" y="3432150"/>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51" name="Text Placeholder 2">
            <a:extLst>
              <a:ext uri="{FF2B5EF4-FFF2-40B4-BE49-F238E27FC236}">
                <a16:creationId xmlns:a16="http://schemas.microsoft.com/office/drawing/2014/main" id="{65F644E4-57B7-4454-9174-6F1DCB989D76}"/>
              </a:ext>
            </a:extLst>
          </p:cNvPr>
          <p:cNvSpPr>
            <a:spLocks noGrp="1"/>
          </p:cNvSpPr>
          <p:nvPr>
            <p:ph type="body" sz="quarter" idx="72" hasCustomPrompt="1"/>
          </p:nvPr>
        </p:nvSpPr>
        <p:spPr>
          <a:xfrm>
            <a:off x="8305787" y="3961678"/>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52" name="Text Placeholder 2">
            <a:extLst>
              <a:ext uri="{FF2B5EF4-FFF2-40B4-BE49-F238E27FC236}">
                <a16:creationId xmlns:a16="http://schemas.microsoft.com/office/drawing/2014/main" id="{A035BBF5-36F7-4DC4-ADEA-75C85DDB5CA7}"/>
              </a:ext>
            </a:extLst>
          </p:cNvPr>
          <p:cNvSpPr>
            <a:spLocks noGrp="1"/>
          </p:cNvSpPr>
          <p:nvPr>
            <p:ph type="body" sz="quarter" idx="73" hasCustomPrompt="1"/>
          </p:nvPr>
        </p:nvSpPr>
        <p:spPr>
          <a:xfrm>
            <a:off x="8305787" y="4491206"/>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54" name="Text Placeholder 2">
            <a:extLst>
              <a:ext uri="{FF2B5EF4-FFF2-40B4-BE49-F238E27FC236}">
                <a16:creationId xmlns:a16="http://schemas.microsoft.com/office/drawing/2014/main" id="{ACD2C829-FF49-4B9A-BC9D-EF441EFD03EF}"/>
              </a:ext>
            </a:extLst>
          </p:cNvPr>
          <p:cNvSpPr>
            <a:spLocks noGrp="1"/>
          </p:cNvSpPr>
          <p:nvPr>
            <p:ph type="body" sz="quarter" idx="74" hasCustomPrompt="1"/>
          </p:nvPr>
        </p:nvSpPr>
        <p:spPr>
          <a:xfrm>
            <a:off x="8305787" y="5020734"/>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
        <p:nvSpPr>
          <p:cNvPr id="55" name="Text Placeholder 2">
            <a:extLst>
              <a:ext uri="{FF2B5EF4-FFF2-40B4-BE49-F238E27FC236}">
                <a16:creationId xmlns:a16="http://schemas.microsoft.com/office/drawing/2014/main" id="{F950CCE0-8BA5-4A1A-BE6C-5023D1BC30F4}"/>
              </a:ext>
            </a:extLst>
          </p:cNvPr>
          <p:cNvSpPr>
            <a:spLocks noGrp="1"/>
          </p:cNvSpPr>
          <p:nvPr>
            <p:ph type="body" sz="quarter" idx="75" hasCustomPrompt="1"/>
          </p:nvPr>
        </p:nvSpPr>
        <p:spPr>
          <a:xfrm>
            <a:off x="8305787" y="5550259"/>
            <a:ext cx="476547" cy="339725"/>
          </a:xfrm>
        </p:spPr>
        <p:txBody>
          <a:bodyPr lIns="91440" tIns="0" rIns="91440" bIns="0" anchor="ctr"/>
          <a:lstStyle>
            <a:lvl1pPr algn="r">
              <a:lnSpc>
                <a:spcPct val="90000"/>
              </a:lnSpc>
              <a:spcBef>
                <a:spcPts val="0"/>
              </a:spcBef>
              <a:defRPr sz="1200" b="0">
                <a:solidFill>
                  <a:schemeClr val="tx1">
                    <a:lumMod val="75000"/>
                    <a:lumOff val="25000"/>
                  </a:schemeClr>
                </a:solidFill>
                <a:latin typeface="+mj-lt"/>
              </a:defRPr>
            </a:lvl1pPr>
            <a:lvl2pPr marL="0" indent="0">
              <a:buNone/>
              <a:defRPr/>
            </a:lvl2pPr>
          </a:lstStyle>
          <a:p>
            <a:pPr lvl="0"/>
            <a:r>
              <a:rPr lang="en-US" dirty="0"/>
              <a:t>Edit</a:t>
            </a:r>
          </a:p>
        </p:txBody>
      </p:sp>
    </p:spTree>
    <p:extLst>
      <p:ext uri="{BB962C8B-B14F-4D97-AF65-F5344CB8AC3E}">
        <p14:creationId xmlns:p14="http://schemas.microsoft.com/office/powerpoint/2010/main" val="4181325088"/>
      </p:ext>
    </p:extLst>
  </p:cSld>
  <p:clrMapOvr>
    <a:masterClrMapping/>
  </p:clrMapOvr>
  <p:extLst>
    <p:ext uri="{DCECCB84-F9BA-43D5-87BE-67443E8EF086}">
      <p15:sldGuideLst xmlns:p15="http://schemas.microsoft.com/office/powerpoint/2012/main">
        <p15:guide id="4" orient="horz" pos="390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3 Column Text">
    <p:spTree>
      <p:nvGrpSpPr>
        <p:cNvPr id="1" name=""/>
        <p:cNvGrpSpPr/>
        <p:nvPr/>
      </p:nvGrpSpPr>
      <p:grpSpPr>
        <a:xfrm>
          <a:off x="0" y="0"/>
          <a:ext cx="0" cy="0"/>
          <a:chOff x="0" y="0"/>
          <a:chExt cx="0" cy="0"/>
        </a:xfrm>
      </p:grpSpPr>
      <p:sp>
        <p:nvSpPr>
          <p:cNvPr id="22" name="Text Placeholder 2">
            <a:extLst>
              <a:ext uri="{FF2B5EF4-FFF2-40B4-BE49-F238E27FC236}">
                <a16:creationId xmlns:a16="http://schemas.microsoft.com/office/drawing/2014/main" id="{D59F5829-4F90-41A2-9A04-4C4A2C531A0A}"/>
              </a:ext>
            </a:extLst>
          </p:cNvPr>
          <p:cNvSpPr>
            <a:spLocks noGrp="1"/>
          </p:cNvSpPr>
          <p:nvPr userDrawn="1">
            <p:ph type="body" sz="quarter" idx="17"/>
          </p:nvPr>
        </p:nvSpPr>
        <p:spPr>
          <a:xfrm>
            <a:off x="266699" y="1843566"/>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3" name="Text Placeholder 2">
            <a:extLst>
              <a:ext uri="{FF2B5EF4-FFF2-40B4-BE49-F238E27FC236}">
                <a16:creationId xmlns:a16="http://schemas.microsoft.com/office/drawing/2014/main" id="{2AB27109-11E0-48EC-B21E-25F88E5F1251}"/>
              </a:ext>
            </a:extLst>
          </p:cNvPr>
          <p:cNvSpPr>
            <a:spLocks noGrp="1"/>
          </p:cNvSpPr>
          <p:nvPr userDrawn="1">
            <p:ph type="body" sz="quarter" idx="25"/>
          </p:nvPr>
        </p:nvSpPr>
        <p:spPr>
          <a:xfrm>
            <a:off x="266700" y="1244600"/>
            <a:ext cx="8610599" cy="41366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2" name="Text Placeholder 2">
            <a:extLst>
              <a:ext uri="{FF2B5EF4-FFF2-40B4-BE49-F238E27FC236}">
                <a16:creationId xmlns:a16="http://schemas.microsoft.com/office/drawing/2014/main" id="{6EC52021-0353-4012-B3AB-FDEA22A3C4A4}"/>
              </a:ext>
            </a:extLst>
          </p:cNvPr>
          <p:cNvSpPr>
            <a:spLocks noGrp="1"/>
          </p:cNvSpPr>
          <p:nvPr>
            <p:ph type="body" sz="quarter" idx="27"/>
          </p:nvPr>
        </p:nvSpPr>
        <p:spPr>
          <a:xfrm>
            <a:off x="266699" y="2373093"/>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8" name="Text Placeholder 2">
            <a:extLst>
              <a:ext uri="{FF2B5EF4-FFF2-40B4-BE49-F238E27FC236}">
                <a16:creationId xmlns:a16="http://schemas.microsoft.com/office/drawing/2014/main" id="{1530546A-BBDD-4B89-B2D1-993C444E3868}"/>
              </a:ext>
            </a:extLst>
          </p:cNvPr>
          <p:cNvSpPr>
            <a:spLocks noGrp="1"/>
          </p:cNvSpPr>
          <p:nvPr>
            <p:ph type="body" sz="quarter" idx="30"/>
          </p:nvPr>
        </p:nvSpPr>
        <p:spPr>
          <a:xfrm>
            <a:off x="266699" y="2902620"/>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43" name="Text Placeholder 2">
            <a:extLst>
              <a:ext uri="{FF2B5EF4-FFF2-40B4-BE49-F238E27FC236}">
                <a16:creationId xmlns:a16="http://schemas.microsoft.com/office/drawing/2014/main" id="{2DC8BB76-A881-4FAA-96FA-B116902DC16B}"/>
              </a:ext>
            </a:extLst>
          </p:cNvPr>
          <p:cNvSpPr>
            <a:spLocks noGrp="1"/>
          </p:cNvSpPr>
          <p:nvPr>
            <p:ph type="body" sz="quarter" idx="33"/>
          </p:nvPr>
        </p:nvSpPr>
        <p:spPr>
          <a:xfrm>
            <a:off x="4784851" y="1843566"/>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48" name="Text Placeholder 2">
            <a:extLst>
              <a:ext uri="{FF2B5EF4-FFF2-40B4-BE49-F238E27FC236}">
                <a16:creationId xmlns:a16="http://schemas.microsoft.com/office/drawing/2014/main" id="{94A1E566-8BA5-42ED-9840-4A889AD20747}"/>
              </a:ext>
            </a:extLst>
          </p:cNvPr>
          <p:cNvSpPr>
            <a:spLocks noGrp="1"/>
          </p:cNvSpPr>
          <p:nvPr>
            <p:ph type="body" sz="quarter" idx="36"/>
          </p:nvPr>
        </p:nvSpPr>
        <p:spPr>
          <a:xfrm>
            <a:off x="4784851" y="2373093"/>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3" name="Text Placeholder 2">
            <a:extLst>
              <a:ext uri="{FF2B5EF4-FFF2-40B4-BE49-F238E27FC236}">
                <a16:creationId xmlns:a16="http://schemas.microsoft.com/office/drawing/2014/main" id="{8E9CBDDB-52B8-4269-AF9B-7A125075494B}"/>
              </a:ext>
            </a:extLst>
          </p:cNvPr>
          <p:cNvSpPr>
            <a:spLocks noGrp="1"/>
          </p:cNvSpPr>
          <p:nvPr>
            <p:ph type="body" sz="quarter" idx="39"/>
          </p:nvPr>
        </p:nvSpPr>
        <p:spPr>
          <a:xfrm>
            <a:off x="4784851" y="2902620"/>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42" name="Text Placeholder 2">
            <a:extLst>
              <a:ext uri="{FF2B5EF4-FFF2-40B4-BE49-F238E27FC236}">
                <a16:creationId xmlns:a16="http://schemas.microsoft.com/office/drawing/2014/main" id="{8E007901-D237-40D7-87ED-D59770B290C2}"/>
              </a:ext>
            </a:extLst>
          </p:cNvPr>
          <p:cNvSpPr>
            <a:spLocks noGrp="1"/>
          </p:cNvSpPr>
          <p:nvPr>
            <p:ph type="body" sz="quarter" idx="41"/>
          </p:nvPr>
        </p:nvSpPr>
        <p:spPr>
          <a:xfrm>
            <a:off x="266699" y="3432147"/>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8" name="Text Placeholder 2">
            <a:extLst>
              <a:ext uri="{FF2B5EF4-FFF2-40B4-BE49-F238E27FC236}">
                <a16:creationId xmlns:a16="http://schemas.microsoft.com/office/drawing/2014/main" id="{7DA0C6CE-3F1B-4367-9930-56FBC519649F}"/>
              </a:ext>
            </a:extLst>
          </p:cNvPr>
          <p:cNvSpPr>
            <a:spLocks noGrp="1"/>
          </p:cNvSpPr>
          <p:nvPr>
            <p:ph type="body" sz="quarter" idx="43"/>
          </p:nvPr>
        </p:nvSpPr>
        <p:spPr>
          <a:xfrm>
            <a:off x="266699" y="3961674"/>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64" name="Text Placeholder 2">
            <a:extLst>
              <a:ext uri="{FF2B5EF4-FFF2-40B4-BE49-F238E27FC236}">
                <a16:creationId xmlns:a16="http://schemas.microsoft.com/office/drawing/2014/main" id="{BA133338-2758-49D0-BCC2-1D62ED105BBD}"/>
              </a:ext>
            </a:extLst>
          </p:cNvPr>
          <p:cNvSpPr>
            <a:spLocks noGrp="1"/>
          </p:cNvSpPr>
          <p:nvPr>
            <p:ph type="body" sz="quarter" idx="45"/>
          </p:nvPr>
        </p:nvSpPr>
        <p:spPr>
          <a:xfrm>
            <a:off x="266699" y="4491201"/>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67" name="Text Placeholder 2">
            <a:extLst>
              <a:ext uri="{FF2B5EF4-FFF2-40B4-BE49-F238E27FC236}">
                <a16:creationId xmlns:a16="http://schemas.microsoft.com/office/drawing/2014/main" id="{169AEE2B-82EF-458F-BF8B-33DE6E172F21}"/>
              </a:ext>
            </a:extLst>
          </p:cNvPr>
          <p:cNvSpPr>
            <a:spLocks noGrp="1"/>
          </p:cNvSpPr>
          <p:nvPr>
            <p:ph type="body" sz="quarter" idx="47"/>
          </p:nvPr>
        </p:nvSpPr>
        <p:spPr>
          <a:xfrm>
            <a:off x="4784851" y="3432147"/>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0" name="Text Placeholder 2">
            <a:extLst>
              <a:ext uri="{FF2B5EF4-FFF2-40B4-BE49-F238E27FC236}">
                <a16:creationId xmlns:a16="http://schemas.microsoft.com/office/drawing/2014/main" id="{0F02C6B3-9ADD-4A8C-B4DC-0E2369678F77}"/>
              </a:ext>
            </a:extLst>
          </p:cNvPr>
          <p:cNvSpPr>
            <a:spLocks noGrp="1"/>
          </p:cNvSpPr>
          <p:nvPr>
            <p:ph type="body" sz="quarter" idx="49"/>
          </p:nvPr>
        </p:nvSpPr>
        <p:spPr>
          <a:xfrm>
            <a:off x="4784851" y="3961674"/>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3" name="Text Placeholder 2">
            <a:extLst>
              <a:ext uri="{FF2B5EF4-FFF2-40B4-BE49-F238E27FC236}">
                <a16:creationId xmlns:a16="http://schemas.microsoft.com/office/drawing/2014/main" id="{59DEE9A0-4306-4875-B902-E5D1D735E3A4}"/>
              </a:ext>
            </a:extLst>
          </p:cNvPr>
          <p:cNvSpPr>
            <a:spLocks noGrp="1"/>
          </p:cNvSpPr>
          <p:nvPr>
            <p:ph type="body" sz="quarter" idx="51"/>
          </p:nvPr>
        </p:nvSpPr>
        <p:spPr>
          <a:xfrm>
            <a:off x="4784851" y="4491201"/>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6" name="Text Placeholder 2">
            <a:extLst>
              <a:ext uri="{FF2B5EF4-FFF2-40B4-BE49-F238E27FC236}">
                <a16:creationId xmlns:a16="http://schemas.microsoft.com/office/drawing/2014/main" id="{9C3B966D-4DE1-4B93-9EC7-BA3B622ACAD3}"/>
              </a:ext>
            </a:extLst>
          </p:cNvPr>
          <p:cNvSpPr>
            <a:spLocks noGrp="1"/>
          </p:cNvSpPr>
          <p:nvPr>
            <p:ph type="body" sz="quarter" idx="53"/>
          </p:nvPr>
        </p:nvSpPr>
        <p:spPr>
          <a:xfrm>
            <a:off x="266699" y="5020728"/>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79" name="Text Placeholder 2">
            <a:extLst>
              <a:ext uri="{FF2B5EF4-FFF2-40B4-BE49-F238E27FC236}">
                <a16:creationId xmlns:a16="http://schemas.microsoft.com/office/drawing/2014/main" id="{4396BC9F-AC74-4BB0-A2C5-7F2F06806C91}"/>
              </a:ext>
            </a:extLst>
          </p:cNvPr>
          <p:cNvSpPr>
            <a:spLocks noGrp="1"/>
          </p:cNvSpPr>
          <p:nvPr>
            <p:ph type="body" sz="quarter" idx="55"/>
          </p:nvPr>
        </p:nvSpPr>
        <p:spPr>
          <a:xfrm>
            <a:off x="266699" y="5550259"/>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82" name="Text Placeholder 2">
            <a:extLst>
              <a:ext uri="{FF2B5EF4-FFF2-40B4-BE49-F238E27FC236}">
                <a16:creationId xmlns:a16="http://schemas.microsoft.com/office/drawing/2014/main" id="{01AEF159-3A94-4E34-94D4-5791BBFE3D81}"/>
              </a:ext>
            </a:extLst>
          </p:cNvPr>
          <p:cNvSpPr>
            <a:spLocks noGrp="1"/>
          </p:cNvSpPr>
          <p:nvPr>
            <p:ph type="body" sz="quarter" idx="57"/>
          </p:nvPr>
        </p:nvSpPr>
        <p:spPr>
          <a:xfrm>
            <a:off x="4784851" y="5020728"/>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85" name="Text Placeholder 2">
            <a:extLst>
              <a:ext uri="{FF2B5EF4-FFF2-40B4-BE49-F238E27FC236}">
                <a16:creationId xmlns:a16="http://schemas.microsoft.com/office/drawing/2014/main" id="{5ACA31AC-2FA7-48AB-A689-1CFBE9099344}"/>
              </a:ext>
            </a:extLst>
          </p:cNvPr>
          <p:cNvSpPr>
            <a:spLocks noGrp="1"/>
          </p:cNvSpPr>
          <p:nvPr>
            <p:ph type="body" sz="quarter" idx="59"/>
          </p:nvPr>
        </p:nvSpPr>
        <p:spPr>
          <a:xfrm>
            <a:off x="4784851" y="5550258"/>
            <a:ext cx="3997483"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cxnSp>
        <p:nvCxnSpPr>
          <p:cNvPr id="5" name="Straight Connector 4">
            <a:extLst>
              <a:ext uri="{FF2B5EF4-FFF2-40B4-BE49-F238E27FC236}">
                <a16:creationId xmlns:a16="http://schemas.microsoft.com/office/drawing/2014/main" id="{6EB236E7-8A3B-43BD-9F43-F91BEE06FB6E}"/>
              </a:ext>
            </a:extLst>
          </p:cNvPr>
          <p:cNvCxnSpPr>
            <a:cxnSpLocks/>
          </p:cNvCxnSpPr>
          <p:nvPr userDrawn="1"/>
        </p:nvCxnSpPr>
        <p:spPr>
          <a:xfrm>
            <a:off x="266119" y="2278192"/>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3EA5644-2E3E-42C8-8E41-878A996C58AF}"/>
              </a:ext>
            </a:extLst>
          </p:cNvPr>
          <p:cNvCxnSpPr>
            <a:cxnSpLocks/>
          </p:cNvCxnSpPr>
          <p:nvPr userDrawn="1"/>
        </p:nvCxnSpPr>
        <p:spPr>
          <a:xfrm>
            <a:off x="266119" y="2807719"/>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26D8510-8948-4072-AAF9-1FDC785CE3DE}"/>
              </a:ext>
            </a:extLst>
          </p:cNvPr>
          <p:cNvCxnSpPr>
            <a:cxnSpLocks/>
          </p:cNvCxnSpPr>
          <p:nvPr userDrawn="1"/>
        </p:nvCxnSpPr>
        <p:spPr>
          <a:xfrm>
            <a:off x="266119" y="3337246"/>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0B0C417-DDFC-43FA-8240-6E4B1E3B2C11}"/>
              </a:ext>
            </a:extLst>
          </p:cNvPr>
          <p:cNvCxnSpPr>
            <a:cxnSpLocks/>
          </p:cNvCxnSpPr>
          <p:nvPr userDrawn="1"/>
        </p:nvCxnSpPr>
        <p:spPr>
          <a:xfrm>
            <a:off x="266119" y="3866773"/>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0D09C56-24EA-44F1-8B28-7E6CE24D4720}"/>
              </a:ext>
            </a:extLst>
          </p:cNvPr>
          <p:cNvCxnSpPr>
            <a:cxnSpLocks/>
          </p:cNvCxnSpPr>
          <p:nvPr userDrawn="1"/>
        </p:nvCxnSpPr>
        <p:spPr>
          <a:xfrm>
            <a:off x="266119" y="4396300"/>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14CF85E-E42A-4C00-9B93-9540E0EE042E}"/>
              </a:ext>
            </a:extLst>
          </p:cNvPr>
          <p:cNvCxnSpPr>
            <a:cxnSpLocks/>
          </p:cNvCxnSpPr>
          <p:nvPr userDrawn="1"/>
        </p:nvCxnSpPr>
        <p:spPr>
          <a:xfrm>
            <a:off x="266119" y="4925827"/>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7399F50-9A38-4803-BAF5-31C4224150AF}"/>
              </a:ext>
            </a:extLst>
          </p:cNvPr>
          <p:cNvCxnSpPr>
            <a:cxnSpLocks/>
          </p:cNvCxnSpPr>
          <p:nvPr userDrawn="1"/>
        </p:nvCxnSpPr>
        <p:spPr>
          <a:xfrm>
            <a:off x="266119" y="5455354"/>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6B89A07-CEDC-4596-8D97-8A643CCDA017}"/>
              </a:ext>
            </a:extLst>
          </p:cNvPr>
          <p:cNvCxnSpPr>
            <a:cxnSpLocks/>
          </p:cNvCxnSpPr>
          <p:nvPr userDrawn="1"/>
        </p:nvCxnSpPr>
        <p:spPr>
          <a:xfrm>
            <a:off x="4781253" y="2278192"/>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5865A04-1FF2-4F8D-82D2-94780E3AC20E}"/>
              </a:ext>
            </a:extLst>
          </p:cNvPr>
          <p:cNvCxnSpPr>
            <a:cxnSpLocks/>
          </p:cNvCxnSpPr>
          <p:nvPr userDrawn="1"/>
        </p:nvCxnSpPr>
        <p:spPr>
          <a:xfrm>
            <a:off x="4781253" y="2807719"/>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C93F7DB-550B-4BCA-B28C-28F2A7E9CF24}"/>
              </a:ext>
            </a:extLst>
          </p:cNvPr>
          <p:cNvCxnSpPr>
            <a:cxnSpLocks/>
          </p:cNvCxnSpPr>
          <p:nvPr userDrawn="1"/>
        </p:nvCxnSpPr>
        <p:spPr>
          <a:xfrm>
            <a:off x="4781253" y="3337246"/>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4E32E04-8B3D-4725-8828-E457141C5551}"/>
              </a:ext>
            </a:extLst>
          </p:cNvPr>
          <p:cNvCxnSpPr>
            <a:cxnSpLocks/>
          </p:cNvCxnSpPr>
          <p:nvPr userDrawn="1"/>
        </p:nvCxnSpPr>
        <p:spPr>
          <a:xfrm>
            <a:off x="4781253" y="3866773"/>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1CCD9D8-0BDF-4A00-A930-F537B4C54A54}"/>
              </a:ext>
            </a:extLst>
          </p:cNvPr>
          <p:cNvCxnSpPr>
            <a:cxnSpLocks/>
          </p:cNvCxnSpPr>
          <p:nvPr userDrawn="1"/>
        </p:nvCxnSpPr>
        <p:spPr>
          <a:xfrm>
            <a:off x="4781253" y="4396300"/>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E08D1B-AFCA-4152-AB13-0BA1C8345874}"/>
              </a:ext>
            </a:extLst>
          </p:cNvPr>
          <p:cNvCxnSpPr>
            <a:cxnSpLocks/>
          </p:cNvCxnSpPr>
          <p:nvPr userDrawn="1"/>
        </p:nvCxnSpPr>
        <p:spPr>
          <a:xfrm>
            <a:off x="4781253" y="4925827"/>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E6D9482-6144-4A18-8803-CFE2E6D55610}"/>
              </a:ext>
            </a:extLst>
          </p:cNvPr>
          <p:cNvCxnSpPr>
            <a:cxnSpLocks/>
          </p:cNvCxnSpPr>
          <p:nvPr userDrawn="1"/>
        </p:nvCxnSpPr>
        <p:spPr>
          <a:xfrm>
            <a:off x="4781253" y="5455354"/>
            <a:ext cx="4001081"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0" name="Title 12">
            <a:extLst>
              <a:ext uri="{FF2B5EF4-FFF2-40B4-BE49-F238E27FC236}">
                <a16:creationId xmlns:a16="http://schemas.microsoft.com/office/drawing/2014/main" id="{91131910-DEDD-47C2-A072-FB20D3171B76}"/>
              </a:ext>
            </a:extLst>
          </p:cNvPr>
          <p:cNvSpPr>
            <a:spLocks noGrp="1"/>
          </p:cNvSpPr>
          <p:nvPr>
            <p:ph type="title"/>
          </p:nvPr>
        </p:nvSpPr>
        <p:spPr>
          <a:xfrm>
            <a:off x="266699" y="310496"/>
            <a:ext cx="8610599" cy="420662"/>
          </a:xfrm>
        </p:spPr>
        <p:txBody>
          <a:bodyPr/>
          <a:lstStyle/>
          <a:p>
            <a:r>
              <a:rPr lang="en-US"/>
              <a:t>Click to edit Master title style</a:t>
            </a:r>
          </a:p>
        </p:txBody>
      </p:sp>
    </p:spTree>
    <p:extLst>
      <p:ext uri="{BB962C8B-B14F-4D97-AF65-F5344CB8AC3E}">
        <p14:creationId xmlns:p14="http://schemas.microsoft.com/office/powerpoint/2010/main" val="3688882498"/>
      </p:ext>
    </p:extLst>
  </p:cSld>
  <p:clrMapOvr>
    <a:masterClrMapping/>
  </p:clrMapOvr>
  <p:extLst>
    <p:ext uri="{DCECCB84-F9BA-43D5-87BE-67443E8EF086}">
      <p15:sldGuideLst xmlns:p15="http://schemas.microsoft.com/office/powerpoint/2012/main">
        <p15:guide id="4" orient="horz" pos="390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6EE42046-624D-4483-9403-52F2A58AA9F6}"/>
              </a:ext>
            </a:extLst>
          </p:cNvPr>
          <p:cNvSpPr>
            <a:spLocks noGrp="1"/>
          </p:cNvSpPr>
          <p:nvPr>
            <p:ph type="pic" sz="quarter" idx="18"/>
          </p:nvPr>
        </p:nvSpPr>
        <p:spPr>
          <a:xfrm>
            <a:off x="266700" y="1244599"/>
            <a:ext cx="8610600" cy="1290469"/>
          </a:xfrm>
        </p:spPr>
        <p:txBody>
          <a:bodyPr/>
          <a:lstStyle/>
          <a:p>
            <a:endParaRPr lang="en-US" dirty="0"/>
          </a:p>
        </p:txBody>
      </p:sp>
      <p:sp>
        <p:nvSpPr>
          <p:cNvPr id="13" name="Text Placeholder 2">
            <a:extLst>
              <a:ext uri="{FF2B5EF4-FFF2-40B4-BE49-F238E27FC236}">
                <a16:creationId xmlns:a16="http://schemas.microsoft.com/office/drawing/2014/main" id="{9D7E9EF9-0826-4AA8-9B7C-37790C533A3C}"/>
              </a:ext>
            </a:extLst>
          </p:cNvPr>
          <p:cNvSpPr>
            <a:spLocks noGrp="1"/>
          </p:cNvSpPr>
          <p:nvPr>
            <p:ph type="body" sz="quarter" idx="17" hasCustomPrompt="1"/>
          </p:nvPr>
        </p:nvSpPr>
        <p:spPr>
          <a:xfrm>
            <a:off x="266701" y="2768600"/>
            <a:ext cx="4152900" cy="889000"/>
          </a:xfrm>
        </p:spPr>
        <p:txBody>
          <a:bodyPr lIns="0" tIns="45720" rIns="0" bIns="0" anchor="t"/>
          <a:lstStyle>
            <a:lvl1pPr>
              <a:lnSpc>
                <a:spcPct val="90000"/>
              </a:lnSpc>
              <a:spcBef>
                <a:spcPts val="0"/>
              </a:spcBef>
              <a:defRPr sz="1400" b="1">
                <a:solidFill>
                  <a:schemeClr val="accent1"/>
                </a:solidFill>
                <a:latin typeface="+mj-lt"/>
              </a:defRPr>
            </a:lvl1pPr>
            <a:lvl2pPr marL="0" indent="0">
              <a:buNone/>
              <a:defRPr/>
            </a:lvl2pPr>
          </a:lstStyle>
          <a:p>
            <a:pPr lvl="0"/>
            <a:r>
              <a:rPr lang="en-US" dirty="0"/>
              <a:t>Edit Master text </a:t>
            </a:r>
            <a:br>
              <a:rPr lang="en-US" dirty="0"/>
            </a:br>
            <a:r>
              <a:rPr lang="en-US" dirty="0"/>
              <a:t>styles</a:t>
            </a:r>
          </a:p>
        </p:txBody>
      </p:sp>
      <p:sp>
        <p:nvSpPr>
          <p:cNvPr id="14" name="Content Placeholder 2">
            <a:extLst>
              <a:ext uri="{FF2B5EF4-FFF2-40B4-BE49-F238E27FC236}">
                <a16:creationId xmlns:a16="http://schemas.microsoft.com/office/drawing/2014/main" id="{B7023828-6A9B-4D7A-A989-D0F682876AC5}"/>
              </a:ext>
            </a:extLst>
          </p:cNvPr>
          <p:cNvSpPr>
            <a:spLocks noGrp="1"/>
          </p:cNvSpPr>
          <p:nvPr>
            <p:ph sz="quarter" idx="19"/>
          </p:nvPr>
        </p:nvSpPr>
        <p:spPr>
          <a:xfrm>
            <a:off x="266701" y="3797300"/>
            <a:ext cx="4152898" cy="210748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5" name="Straight Connector 14">
            <a:extLst>
              <a:ext uri="{FF2B5EF4-FFF2-40B4-BE49-F238E27FC236}">
                <a16:creationId xmlns:a16="http://schemas.microsoft.com/office/drawing/2014/main" id="{39083254-C881-40B2-BDBF-B9DE1000C85D}"/>
              </a:ext>
            </a:extLst>
          </p:cNvPr>
          <p:cNvCxnSpPr>
            <a:cxnSpLocks/>
          </p:cNvCxnSpPr>
          <p:nvPr userDrawn="1"/>
        </p:nvCxnSpPr>
        <p:spPr>
          <a:xfrm flipV="1">
            <a:off x="4572000" y="2781300"/>
            <a:ext cx="0" cy="31242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F69D9375-D7B0-416A-8684-22DE8E11FE75}"/>
              </a:ext>
            </a:extLst>
          </p:cNvPr>
          <p:cNvSpPr>
            <a:spLocks noGrp="1"/>
          </p:cNvSpPr>
          <p:nvPr>
            <p:ph type="body" sz="quarter" idx="20" hasCustomPrompt="1"/>
          </p:nvPr>
        </p:nvSpPr>
        <p:spPr>
          <a:xfrm>
            <a:off x="4813300" y="2768600"/>
            <a:ext cx="4063999" cy="889000"/>
          </a:xfrm>
        </p:spPr>
        <p:txBody>
          <a:bodyPr lIns="0" tIns="45720" rIns="0" bIns="0" anchor="t"/>
          <a:lstStyle>
            <a:lvl1pPr>
              <a:lnSpc>
                <a:spcPct val="90000"/>
              </a:lnSpc>
              <a:spcBef>
                <a:spcPts val="0"/>
              </a:spcBef>
              <a:defRPr sz="1400" b="1">
                <a:solidFill>
                  <a:schemeClr val="accent1"/>
                </a:solidFill>
                <a:latin typeface="+mj-lt"/>
              </a:defRPr>
            </a:lvl1pPr>
            <a:lvl2pPr marL="0" indent="0">
              <a:buNone/>
              <a:defRPr/>
            </a:lvl2pPr>
          </a:lstStyle>
          <a:p>
            <a:pPr lvl="0"/>
            <a:r>
              <a:rPr lang="en-US" dirty="0"/>
              <a:t>Edit Master text </a:t>
            </a:r>
            <a:br>
              <a:rPr lang="en-US" dirty="0"/>
            </a:br>
            <a:r>
              <a:rPr lang="en-US" dirty="0"/>
              <a:t>styles</a:t>
            </a:r>
          </a:p>
        </p:txBody>
      </p:sp>
      <p:sp>
        <p:nvSpPr>
          <p:cNvPr id="19" name="Content Placeholder 2">
            <a:extLst>
              <a:ext uri="{FF2B5EF4-FFF2-40B4-BE49-F238E27FC236}">
                <a16:creationId xmlns:a16="http://schemas.microsoft.com/office/drawing/2014/main" id="{6F1AFF17-9FA3-4AF6-BDF5-E55BBC7BBA20}"/>
              </a:ext>
            </a:extLst>
          </p:cNvPr>
          <p:cNvSpPr>
            <a:spLocks noGrp="1"/>
          </p:cNvSpPr>
          <p:nvPr>
            <p:ph sz="quarter" idx="21"/>
          </p:nvPr>
        </p:nvSpPr>
        <p:spPr>
          <a:xfrm>
            <a:off x="4813300" y="3797300"/>
            <a:ext cx="4063997" cy="210748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0" name="Footer Placeholder 4">
            <a:extLst>
              <a:ext uri="{FF2B5EF4-FFF2-40B4-BE49-F238E27FC236}">
                <a16:creationId xmlns:a16="http://schemas.microsoft.com/office/drawing/2014/main" id="{FD415321-8901-452E-B3E8-8F686E5EE11F}"/>
              </a:ext>
            </a:extLst>
          </p:cNvPr>
          <p:cNvSpPr>
            <a:spLocks noGrp="1"/>
          </p:cNvSpPr>
          <p:nvPr>
            <p:ph type="ftr" sz="quarter" idx="10"/>
          </p:nvPr>
        </p:nvSpPr>
        <p:spPr>
          <a:xfrm>
            <a:off x="266700" y="5943594"/>
            <a:ext cx="8610600" cy="295282"/>
          </a:xfrm>
        </p:spPr>
        <p:txBody>
          <a:bodyPr/>
          <a:lstStyle/>
          <a:p>
            <a:r>
              <a:rPr lang="en-US" dirty="0"/>
              <a:t>Footer</a:t>
            </a:r>
          </a:p>
        </p:txBody>
      </p:sp>
      <p:sp>
        <p:nvSpPr>
          <p:cNvPr id="10" name="Title 12">
            <a:extLst>
              <a:ext uri="{FF2B5EF4-FFF2-40B4-BE49-F238E27FC236}">
                <a16:creationId xmlns:a16="http://schemas.microsoft.com/office/drawing/2014/main" id="{D05EA9CD-ED35-4053-802E-9F2DF16502CE}"/>
              </a:ext>
            </a:extLst>
          </p:cNvPr>
          <p:cNvSpPr>
            <a:spLocks noGrp="1"/>
          </p:cNvSpPr>
          <p:nvPr>
            <p:ph type="title"/>
          </p:nvPr>
        </p:nvSpPr>
        <p:spPr>
          <a:xfrm>
            <a:off x="266699" y="310496"/>
            <a:ext cx="8610599" cy="420662"/>
          </a:xfrm>
        </p:spPr>
        <p:txBody>
          <a:bodyPr/>
          <a:lstStyle/>
          <a:p>
            <a:r>
              <a:rPr lang="en-US"/>
              <a:t>Click to edit Master title style</a:t>
            </a:r>
          </a:p>
        </p:txBody>
      </p:sp>
    </p:spTree>
    <p:extLst>
      <p:ext uri="{BB962C8B-B14F-4D97-AF65-F5344CB8AC3E}">
        <p14:creationId xmlns:p14="http://schemas.microsoft.com/office/powerpoint/2010/main" val="2153349436"/>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6" name="Picture Placeholder 3">
            <a:extLst>
              <a:ext uri="{FF2B5EF4-FFF2-40B4-BE49-F238E27FC236}">
                <a16:creationId xmlns:a16="http://schemas.microsoft.com/office/drawing/2014/main" id="{6EE42046-624D-4483-9403-52F2A58AA9F6}"/>
              </a:ext>
            </a:extLst>
          </p:cNvPr>
          <p:cNvSpPr>
            <a:spLocks noGrp="1"/>
          </p:cNvSpPr>
          <p:nvPr>
            <p:ph type="pic" sz="quarter" idx="18"/>
          </p:nvPr>
        </p:nvSpPr>
        <p:spPr>
          <a:xfrm>
            <a:off x="266700" y="1244599"/>
            <a:ext cx="8610600" cy="1290469"/>
          </a:xfrm>
        </p:spPr>
        <p:txBody>
          <a:bodyPr/>
          <a:lstStyle/>
          <a:p>
            <a:endParaRPr lang="en-US" dirty="0"/>
          </a:p>
        </p:txBody>
      </p:sp>
      <p:sp>
        <p:nvSpPr>
          <p:cNvPr id="13" name="Text Placeholder 2">
            <a:extLst>
              <a:ext uri="{FF2B5EF4-FFF2-40B4-BE49-F238E27FC236}">
                <a16:creationId xmlns:a16="http://schemas.microsoft.com/office/drawing/2014/main" id="{9D7E9EF9-0826-4AA8-9B7C-37790C533A3C}"/>
              </a:ext>
            </a:extLst>
          </p:cNvPr>
          <p:cNvSpPr>
            <a:spLocks noGrp="1"/>
          </p:cNvSpPr>
          <p:nvPr>
            <p:ph type="body" sz="quarter" idx="17" hasCustomPrompt="1"/>
          </p:nvPr>
        </p:nvSpPr>
        <p:spPr>
          <a:xfrm>
            <a:off x="266701" y="2768600"/>
            <a:ext cx="4152900" cy="889000"/>
          </a:xfrm>
        </p:spPr>
        <p:txBody>
          <a:bodyPr lIns="0" tIns="45720" rIns="0" bIns="0" anchor="t"/>
          <a:lstStyle>
            <a:lvl1pPr>
              <a:lnSpc>
                <a:spcPct val="90000"/>
              </a:lnSpc>
              <a:spcBef>
                <a:spcPts val="0"/>
              </a:spcBef>
              <a:defRPr sz="1400" b="1">
                <a:solidFill>
                  <a:schemeClr val="accent1"/>
                </a:solidFill>
                <a:latin typeface="+mj-lt"/>
              </a:defRPr>
            </a:lvl1pPr>
            <a:lvl2pPr marL="0" indent="0">
              <a:buNone/>
              <a:defRPr/>
            </a:lvl2pPr>
          </a:lstStyle>
          <a:p>
            <a:pPr lvl="0"/>
            <a:r>
              <a:rPr lang="en-US" dirty="0"/>
              <a:t>Edit Master text </a:t>
            </a:r>
            <a:br>
              <a:rPr lang="en-US" dirty="0"/>
            </a:br>
            <a:r>
              <a:rPr lang="en-US" dirty="0"/>
              <a:t>styles</a:t>
            </a:r>
          </a:p>
        </p:txBody>
      </p:sp>
      <p:sp>
        <p:nvSpPr>
          <p:cNvPr id="14" name="Content Placeholder 2">
            <a:extLst>
              <a:ext uri="{FF2B5EF4-FFF2-40B4-BE49-F238E27FC236}">
                <a16:creationId xmlns:a16="http://schemas.microsoft.com/office/drawing/2014/main" id="{B7023828-6A9B-4D7A-A989-D0F682876AC5}"/>
              </a:ext>
            </a:extLst>
          </p:cNvPr>
          <p:cNvSpPr>
            <a:spLocks noGrp="1"/>
          </p:cNvSpPr>
          <p:nvPr>
            <p:ph sz="quarter" idx="19"/>
          </p:nvPr>
        </p:nvSpPr>
        <p:spPr>
          <a:xfrm>
            <a:off x="266701" y="3797300"/>
            <a:ext cx="4152898" cy="210748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5" name="Straight Connector 14">
            <a:extLst>
              <a:ext uri="{FF2B5EF4-FFF2-40B4-BE49-F238E27FC236}">
                <a16:creationId xmlns:a16="http://schemas.microsoft.com/office/drawing/2014/main" id="{39083254-C881-40B2-BDBF-B9DE1000C85D}"/>
              </a:ext>
            </a:extLst>
          </p:cNvPr>
          <p:cNvCxnSpPr>
            <a:cxnSpLocks/>
          </p:cNvCxnSpPr>
          <p:nvPr userDrawn="1"/>
        </p:nvCxnSpPr>
        <p:spPr>
          <a:xfrm flipV="1">
            <a:off x="4572000" y="2781300"/>
            <a:ext cx="0" cy="31242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4D4F3D16-05A1-4487-9808-C512E803936F}"/>
              </a:ext>
            </a:extLst>
          </p:cNvPr>
          <p:cNvSpPr>
            <a:spLocks noGrp="1"/>
          </p:cNvSpPr>
          <p:nvPr>
            <p:ph type="body" sz="quarter" idx="33"/>
          </p:nvPr>
        </p:nvSpPr>
        <p:spPr>
          <a:xfrm>
            <a:off x="5276746" y="2802173"/>
            <a:ext cx="3600551"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11" name="Text Placeholder 27">
            <a:extLst>
              <a:ext uri="{FF2B5EF4-FFF2-40B4-BE49-F238E27FC236}">
                <a16:creationId xmlns:a16="http://schemas.microsoft.com/office/drawing/2014/main" id="{702F2938-14B2-4647-A55F-AA1776AA6053}"/>
              </a:ext>
            </a:extLst>
          </p:cNvPr>
          <p:cNvSpPr>
            <a:spLocks noGrp="1"/>
          </p:cNvSpPr>
          <p:nvPr>
            <p:ph type="body" sz="quarter" idx="34" hasCustomPrompt="1"/>
          </p:nvPr>
        </p:nvSpPr>
        <p:spPr>
          <a:xfrm>
            <a:off x="4724400" y="2759448"/>
            <a:ext cx="419374" cy="425174"/>
          </a:xfrm>
          <a:prstGeom prst="ellipse">
            <a:avLst/>
          </a:prstGeom>
          <a:ln w="19050">
            <a:solidFill>
              <a:schemeClr val="accent1"/>
            </a:solidFill>
          </a:ln>
        </p:spPr>
        <p:txBody>
          <a:bodyPr anchor="ctr">
            <a:noAutofit/>
          </a:bodyPr>
          <a:lstStyle>
            <a:lvl1pPr algn="ctr">
              <a:defRPr sz="1400" b="1">
                <a:solidFill>
                  <a:schemeClr val="accent1"/>
                </a:solidFill>
                <a:latin typeface="+mj-lt"/>
              </a:defRPr>
            </a:lvl1pPr>
          </a:lstStyle>
          <a:p>
            <a:pPr lvl="0"/>
            <a:r>
              <a:rPr lang="en-US" dirty="0"/>
              <a:t>4</a:t>
            </a:r>
          </a:p>
        </p:txBody>
      </p:sp>
      <p:sp>
        <p:nvSpPr>
          <p:cNvPr id="12" name="Text Placeholder 2">
            <a:extLst>
              <a:ext uri="{FF2B5EF4-FFF2-40B4-BE49-F238E27FC236}">
                <a16:creationId xmlns:a16="http://schemas.microsoft.com/office/drawing/2014/main" id="{9EE4AE5A-D512-428A-A4B1-2293A45A36AE}"/>
              </a:ext>
            </a:extLst>
          </p:cNvPr>
          <p:cNvSpPr>
            <a:spLocks noGrp="1"/>
          </p:cNvSpPr>
          <p:nvPr>
            <p:ph type="body" sz="quarter" idx="36"/>
          </p:nvPr>
        </p:nvSpPr>
        <p:spPr>
          <a:xfrm>
            <a:off x="5276746" y="3481236"/>
            <a:ext cx="3600551"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16" name="Text Placeholder 27">
            <a:extLst>
              <a:ext uri="{FF2B5EF4-FFF2-40B4-BE49-F238E27FC236}">
                <a16:creationId xmlns:a16="http://schemas.microsoft.com/office/drawing/2014/main" id="{9767B0B1-C8FC-4F0E-927A-757D09F80CF1}"/>
              </a:ext>
            </a:extLst>
          </p:cNvPr>
          <p:cNvSpPr>
            <a:spLocks noGrp="1"/>
          </p:cNvSpPr>
          <p:nvPr>
            <p:ph type="body" sz="quarter" idx="37" hasCustomPrompt="1"/>
          </p:nvPr>
        </p:nvSpPr>
        <p:spPr>
          <a:xfrm>
            <a:off x="4724400" y="3438510"/>
            <a:ext cx="419374" cy="425174"/>
          </a:xfrm>
          <a:prstGeom prst="ellipse">
            <a:avLst/>
          </a:prstGeom>
          <a:ln w="19050">
            <a:solidFill>
              <a:schemeClr val="accent2"/>
            </a:solidFill>
          </a:ln>
        </p:spPr>
        <p:txBody>
          <a:bodyPr anchor="ctr">
            <a:noAutofit/>
          </a:bodyPr>
          <a:lstStyle>
            <a:lvl1pPr algn="ctr">
              <a:defRPr sz="1400" b="1">
                <a:solidFill>
                  <a:schemeClr val="accent2"/>
                </a:solidFill>
                <a:latin typeface="+mj-lt"/>
              </a:defRPr>
            </a:lvl1pPr>
          </a:lstStyle>
          <a:p>
            <a:pPr lvl="0"/>
            <a:r>
              <a:rPr lang="en-US" dirty="0"/>
              <a:t>5</a:t>
            </a:r>
          </a:p>
        </p:txBody>
      </p:sp>
      <p:sp>
        <p:nvSpPr>
          <p:cNvPr id="17" name="Text Placeholder 2">
            <a:extLst>
              <a:ext uri="{FF2B5EF4-FFF2-40B4-BE49-F238E27FC236}">
                <a16:creationId xmlns:a16="http://schemas.microsoft.com/office/drawing/2014/main" id="{0B7F9E71-1047-4AE5-852C-F1360A30522C}"/>
              </a:ext>
            </a:extLst>
          </p:cNvPr>
          <p:cNvSpPr>
            <a:spLocks noGrp="1"/>
          </p:cNvSpPr>
          <p:nvPr>
            <p:ph type="body" sz="quarter" idx="39"/>
          </p:nvPr>
        </p:nvSpPr>
        <p:spPr>
          <a:xfrm>
            <a:off x="5276746" y="4160299"/>
            <a:ext cx="3600551"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0" name="Text Placeholder 27">
            <a:extLst>
              <a:ext uri="{FF2B5EF4-FFF2-40B4-BE49-F238E27FC236}">
                <a16:creationId xmlns:a16="http://schemas.microsoft.com/office/drawing/2014/main" id="{5105DE9C-62E3-4F69-B5BD-C629A4CBD750}"/>
              </a:ext>
            </a:extLst>
          </p:cNvPr>
          <p:cNvSpPr>
            <a:spLocks noGrp="1"/>
          </p:cNvSpPr>
          <p:nvPr>
            <p:ph type="body" sz="quarter" idx="40" hasCustomPrompt="1"/>
          </p:nvPr>
        </p:nvSpPr>
        <p:spPr>
          <a:xfrm>
            <a:off x="4724400" y="4117572"/>
            <a:ext cx="419374" cy="425174"/>
          </a:xfrm>
          <a:prstGeom prst="ellipse">
            <a:avLst/>
          </a:prstGeom>
          <a:ln w="19050">
            <a:solidFill>
              <a:schemeClr val="accent1"/>
            </a:solidFill>
          </a:ln>
        </p:spPr>
        <p:txBody>
          <a:bodyPr anchor="ctr">
            <a:noAutofit/>
          </a:bodyPr>
          <a:lstStyle>
            <a:lvl1pPr algn="ctr">
              <a:defRPr sz="1400" b="1">
                <a:solidFill>
                  <a:schemeClr val="accent1"/>
                </a:solidFill>
                <a:latin typeface="+mj-lt"/>
              </a:defRPr>
            </a:lvl1pPr>
          </a:lstStyle>
          <a:p>
            <a:pPr lvl="0"/>
            <a:r>
              <a:rPr lang="en-US" dirty="0"/>
              <a:t>6</a:t>
            </a:r>
          </a:p>
        </p:txBody>
      </p:sp>
      <p:sp>
        <p:nvSpPr>
          <p:cNvPr id="21" name="Text Placeholder 2">
            <a:extLst>
              <a:ext uri="{FF2B5EF4-FFF2-40B4-BE49-F238E27FC236}">
                <a16:creationId xmlns:a16="http://schemas.microsoft.com/office/drawing/2014/main" id="{8F9A53D0-C12F-4CFA-B729-BAC89A979B87}"/>
              </a:ext>
            </a:extLst>
          </p:cNvPr>
          <p:cNvSpPr>
            <a:spLocks noGrp="1"/>
          </p:cNvSpPr>
          <p:nvPr>
            <p:ph type="body" sz="quarter" idx="47"/>
          </p:nvPr>
        </p:nvSpPr>
        <p:spPr>
          <a:xfrm>
            <a:off x="5276746" y="4839362"/>
            <a:ext cx="3600551"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2" name="Text Placeholder 27">
            <a:extLst>
              <a:ext uri="{FF2B5EF4-FFF2-40B4-BE49-F238E27FC236}">
                <a16:creationId xmlns:a16="http://schemas.microsoft.com/office/drawing/2014/main" id="{726ADAFF-0230-4943-9FC0-6A25927352FF}"/>
              </a:ext>
            </a:extLst>
          </p:cNvPr>
          <p:cNvSpPr>
            <a:spLocks noGrp="1"/>
          </p:cNvSpPr>
          <p:nvPr>
            <p:ph type="body" sz="quarter" idx="48" hasCustomPrompt="1"/>
          </p:nvPr>
        </p:nvSpPr>
        <p:spPr>
          <a:xfrm>
            <a:off x="4724400" y="4796634"/>
            <a:ext cx="419374" cy="425174"/>
          </a:xfrm>
          <a:prstGeom prst="ellipse">
            <a:avLst/>
          </a:prstGeom>
          <a:ln w="19050">
            <a:solidFill>
              <a:schemeClr val="accent2"/>
            </a:solidFill>
          </a:ln>
        </p:spPr>
        <p:txBody>
          <a:bodyPr anchor="ctr">
            <a:noAutofit/>
          </a:bodyPr>
          <a:lstStyle>
            <a:lvl1pPr algn="ctr">
              <a:defRPr sz="1400" b="1">
                <a:solidFill>
                  <a:schemeClr val="accent2"/>
                </a:solidFill>
                <a:latin typeface="+mj-lt"/>
              </a:defRPr>
            </a:lvl1pPr>
          </a:lstStyle>
          <a:p>
            <a:pPr lvl="0"/>
            <a:r>
              <a:rPr lang="en-US" dirty="0"/>
              <a:t>4</a:t>
            </a:r>
          </a:p>
        </p:txBody>
      </p:sp>
      <p:cxnSp>
        <p:nvCxnSpPr>
          <p:cNvPr id="23" name="Straight Connector 22">
            <a:extLst>
              <a:ext uri="{FF2B5EF4-FFF2-40B4-BE49-F238E27FC236}">
                <a16:creationId xmlns:a16="http://schemas.microsoft.com/office/drawing/2014/main" id="{FF008A84-0B9D-4747-934B-D31B964290B7}"/>
              </a:ext>
            </a:extLst>
          </p:cNvPr>
          <p:cNvCxnSpPr>
            <a:cxnSpLocks/>
          </p:cNvCxnSpPr>
          <p:nvPr userDrawn="1"/>
        </p:nvCxnSpPr>
        <p:spPr>
          <a:xfrm>
            <a:off x="5273729" y="3311567"/>
            <a:ext cx="360379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45FB63-6D76-45DA-8203-1E083169DE85}"/>
              </a:ext>
            </a:extLst>
          </p:cNvPr>
          <p:cNvCxnSpPr>
            <a:cxnSpLocks/>
          </p:cNvCxnSpPr>
          <p:nvPr userDrawn="1"/>
        </p:nvCxnSpPr>
        <p:spPr>
          <a:xfrm>
            <a:off x="5273729" y="3990630"/>
            <a:ext cx="360379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19C710C-D2CE-4632-A962-8743FAA90343}"/>
              </a:ext>
            </a:extLst>
          </p:cNvPr>
          <p:cNvCxnSpPr>
            <a:cxnSpLocks/>
          </p:cNvCxnSpPr>
          <p:nvPr userDrawn="1"/>
        </p:nvCxnSpPr>
        <p:spPr>
          <a:xfrm>
            <a:off x="5273729" y="4669693"/>
            <a:ext cx="360379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A421A02-4CC0-4762-ABB9-1C1264C61766}"/>
              </a:ext>
            </a:extLst>
          </p:cNvPr>
          <p:cNvCxnSpPr>
            <a:cxnSpLocks/>
          </p:cNvCxnSpPr>
          <p:nvPr userDrawn="1"/>
        </p:nvCxnSpPr>
        <p:spPr>
          <a:xfrm>
            <a:off x="5273729" y="5348756"/>
            <a:ext cx="3603792"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2">
            <a:extLst>
              <a:ext uri="{FF2B5EF4-FFF2-40B4-BE49-F238E27FC236}">
                <a16:creationId xmlns:a16="http://schemas.microsoft.com/office/drawing/2014/main" id="{7AC61FAC-6CD1-43A6-B64E-7D788B25E39D}"/>
              </a:ext>
            </a:extLst>
          </p:cNvPr>
          <p:cNvSpPr>
            <a:spLocks noGrp="1"/>
          </p:cNvSpPr>
          <p:nvPr>
            <p:ph type="body" sz="quarter" idx="49"/>
          </p:nvPr>
        </p:nvSpPr>
        <p:spPr>
          <a:xfrm>
            <a:off x="5276746" y="5518424"/>
            <a:ext cx="3600551" cy="339725"/>
          </a:xfrm>
        </p:spPr>
        <p:txBody>
          <a:bodyPr lIns="91440" tIns="0" rIns="91440" bIns="0" anchor="ctr"/>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8" name="Text Placeholder 27">
            <a:extLst>
              <a:ext uri="{FF2B5EF4-FFF2-40B4-BE49-F238E27FC236}">
                <a16:creationId xmlns:a16="http://schemas.microsoft.com/office/drawing/2014/main" id="{0D5FDBC5-C6FA-4089-A153-1D27F28800C6}"/>
              </a:ext>
            </a:extLst>
          </p:cNvPr>
          <p:cNvSpPr>
            <a:spLocks noGrp="1"/>
          </p:cNvSpPr>
          <p:nvPr>
            <p:ph type="body" sz="quarter" idx="50" hasCustomPrompt="1"/>
          </p:nvPr>
        </p:nvSpPr>
        <p:spPr>
          <a:xfrm>
            <a:off x="4724400" y="5475696"/>
            <a:ext cx="419374" cy="425174"/>
          </a:xfrm>
          <a:prstGeom prst="ellipse">
            <a:avLst/>
          </a:prstGeom>
          <a:ln w="19050">
            <a:solidFill>
              <a:schemeClr val="accent1"/>
            </a:solidFill>
          </a:ln>
        </p:spPr>
        <p:txBody>
          <a:bodyPr anchor="ctr">
            <a:noAutofit/>
          </a:bodyPr>
          <a:lstStyle>
            <a:lvl1pPr algn="ctr">
              <a:defRPr sz="1400" b="1">
                <a:solidFill>
                  <a:schemeClr val="accent1"/>
                </a:solidFill>
                <a:latin typeface="+mj-lt"/>
              </a:defRPr>
            </a:lvl1pPr>
          </a:lstStyle>
          <a:p>
            <a:pPr lvl="0"/>
            <a:r>
              <a:rPr lang="en-US" dirty="0"/>
              <a:t>4</a:t>
            </a:r>
          </a:p>
        </p:txBody>
      </p:sp>
      <p:sp>
        <p:nvSpPr>
          <p:cNvPr id="29" name="Title 12">
            <a:extLst>
              <a:ext uri="{FF2B5EF4-FFF2-40B4-BE49-F238E27FC236}">
                <a16:creationId xmlns:a16="http://schemas.microsoft.com/office/drawing/2014/main" id="{C8D4FB20-67F4-4D7F-BC2A-A4D91DEDF50F}"/>
              </a:ext>
            </a:extLst>
          </p:cNvPr>
          <p:cNvSpPr>
            <a:spLocks noGrp="1"/>
          </p:cNvSpPr>
          <p:nvPr>
            <p:ph type="title"/>
          </p:nvPr>
        </p:nvSpPr>
        <p:spPr>
          <a:xfrm>
            <a:off x="266699" y="310496"/>
            <a:ext cx="8610599" cy="420662"/>
          </a:xfrm>
        </p:spPr>
        <p:txBody>
          <a:bodyPr/>
          <a:lstStyle/>
          <a:p>
            <a:r>
              <a:rPr lang="en-US"/>
              <a:t>Click to edit Master title style</a:t>
            </a:r>
          </a:p>
        </p:txBody>
      </p:sp>
    </p:spTree>
    <p:extLst>
      <p:ext uri="{BB962C8B-B14F-4D97-AF65-F5344CB8AC3E}">
        <p14:creationId xmlns:p14="http://schemas.microsoft.com/office/powerpoint/2010/main" val="2844325005"/>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6" name="Picture Placeholder 3">
            <a:extLst>
              <a:ext uri="{FF2B5EF4-FFF2-40B4-BE49-F238E27FC236}">
                <a16:creationId xmlns:a16="http://schemas.microsoft.com/office/drawing/2014/main" id="{3202DDBD-8179-4107-8396-99165ADB3465}"/>
              </a:ext>
            </a:extLst>
          </p:cNvPr>
          <p:cNvSpPr>
            <a:spLocks noGrp="1"/>
          </p:cNvSpPr>
          <p:nvPr>
            <p:ph type="pic" sz="quarter" idx="18"/>
          </p:nvPr>
        </p:nvSpPr>
        <p:spPr>
          <a:xfrm>
            <a:off x="266700" y="1260862"/>
            <a:ext cx="1219200" cy="1219200"/>
          </a:xfrm>
        </p:spPr>
        <p:txBody>
          <a:bodyPr/>
          <a:lstStyle/>
          <a:p>
            <a:endParaRPr lang="en-US" dirty="0"/>
          </a:p>
        </p:txBody>
      </p:sp>
      <p:sp>
        <p:nvSpPr>
          <p:cNvPr id="7" name="Picture Placeholder 3">
            <a:extLst>
              <a:ext uri="{FF2B5EF4-FFF2-40B4-BE49-F238E27FC236}">
                <a16:creationId xmlns:a16="http://schemas.microsoft.com/office/drawing/2014/main" id="{BF89FD62-66FE-4244-B100-041DBA14B1DE}"/>
              </a:ext>
            </a:extLst>
          </p:cNvPr>
          <p:cNvSpPr>
            <a:spLocks noGrp="1"/>
          </p:cNvSpPr>
          <p:nvPr>
            <p:ph type="pic" sz="quarter" idx="19"/>
          </p:nvPr>
        </p:nvSpPr>
        <p:spPr>
          <a:xfrm>
            <a:off x="266700" y="2926456"/>
            <a:ext cx="1219200" cy="1219200"/>
          </a:xfrm>
        </p:spPr>
        <p:txBody>
          <a:bodyPr/>
          <a:lstStyle/>
          <a:p>
            <a:endParaRPr lang="en-US" dirty="0"/>
          </a:p>
        </p:txBody>
      </p:sp>
      <p:sp>
        <p:nvSpPr>
          <p:cNvPr id="8" name="Picture Placeholder 3">
            <a:extLst>
              <a:ext uri="{FF2B5EF4-FFF2-40B4-BE49-F238E27FC236}">
                <a16:creationId xmlns:a16="http://schemas.microsoft.com/office/drawing/2014/main" id="{5BF5AE11-B36F-4D1F-9A9C-4674590DEBEE}"/>
              </a:ext>
            </a:extLst>
          </p:cNvPr>
          <p:cNvSpPr>
            <a:spLocks noGrp="1"/>
          </p:cNvSpPr>
          <p:nvPr>
            <p:ph type="pic" sz="quarter" idx="20"/>
          </p:nvPr>
        </p:nvSpPr>
        <p:spPr>
          <a:xfrm>
            <a:off x="266700" y="4592050"/>
            <a:ext cx="1219200" cy="1219200"/>
          </a:xfrm>
        </p:spPr>
        <p:txBody>
          <a:bodyPr/>
          <a:lstStyle/>
          <a:p>
            <a:endParaRPr lang="en-US" dirty="0"/>
          </a:p>
        </p:txBody>
      </p:sp>
      <p:sp>
        <p:nvSpPr>
          <p:cNvPr id="9" name="Text Placeholder 2">
            <a:extLst>
              <a:ext uri="{FF2B5EF4-FFF2-40B4-BE49-F238E27FC236}">
                <a16:creationId xmlns:a16="http://schemas.microsoft.com/office/drawing/2014/main" id="{461C2277-C3CF-4F14-8EE8-A0289671CF59}"/>
              </a:ext>
            </a:extLst>
          </p:cNvPr>
          <p:cNvSpPr>
            <a:spLocks noGrp="1"/>
          </p:cNvSpPr>
          <p:nvPr>
            <p:ph type="body" sz="quarter" idx="17"/>
          </p:nvPr>
        </p:nvSpPr>
        <p:spPr>
          <a:xfrm>
            <a:off x="1816099" y="1249692"/>
            <a:ext cx="7061197" cy="248697"/>
          </a:xfrm>
        </p:spPr>
        <p:txBody>
          <a:bodyPr lIns="0" tIns="45720" rIns="0" bIns="0" anchor="t"/>
          <a:lstStyle>
            <a:lvl1pPr>
              <a:lnSpc>
                <a:spcPct val="90000"/>
              </a:lnSpc>
              <a:spcBef>
                <a:spcPts val="0"/>
              </a:spcBef>
              <a:defRPr sz="1600" b="1">
                <a:solidFill>
                  <a:schemeClr val="accent1"/>
                </a:solidFill>
                <a:latin typeface="+mj-lt"/>
              </a:defRPr>
            </a:lvl1pPr>
            <a:lvl2pPr marL="0" indent="0">
              <a:buNone/>
              <a:defRPr/>
            </a:lvl2pPr>
          </a:lstStyle>
          <a:p>
            <a:pPr lvl="0"/>
            <a:r>
              <a:rPr lang="en-US" dirty="0"/>
              <a:t>Edit Master text styles</a:t>
            </a:r>
          </a:p>
        </p:txBody>
      </p:sp>
      <p:sp>
        <p:nvSpPr>
          <p:cNvPr id="10" name="Content Placeholder 2">
            <a:extLst>
              <a:ext uri="{FF2B5EF4-FFF2-40B4-BE49-F238E27FC236}">
                <a16:creationId xmlns:a16="http://schemas.microsoft.com/office/drawing/2014/main" id="{E6F2CC6E-E961-4397-8907-90E3D923F78C}"/>
              </a:ext>
            </a:extLst>
          </p:cNvPr>
          <p:cNvSpPr>
            <a:spLocks noGrp="1"/>
          </p:cNvSpPr>
          <p:nvPr>
            <p:ph sz="quarter" idx="21"/>
          </p:nvPr>
        </p:nvSpPr>
        <p:spPr>
          <a:xfrm>
            <a:off x="1816099" y="1867777"/>
            <a:ext cx="7061197" cy="622036"/>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365760" indent="0">
              <a:buClr>
                <a:schemeClr val="tx1">
                  <a:lumMod val="75000"/>
                  <a:lumOff val="25000"/>
                </a:schemeClr>
              </a:buClr>
              <a:buFont typeface="Wingdings" panose="05000000000000000000" pitchFamily="2" charset="2"/>
              <a:buNone/>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11" name="Text Placeholder 2">
            <a:extLst>
              <a:ext uri="{FF2B5EF4-FFF2-40B4-BE49-F238E27FC236}">
                <a16:creationId xmlns:a16="http://schemas.microsoft.com/office/drawing/2014/main" id="{80B5518E-789B-4960-9FBD-FA65F69495E8}"/>
              </a:ext>
            </a:extLst>
          </p:cNvPr>
          <p:cNvSpPr>
            <a:spLocks noGrp="1"/>
          </p:cNvSpPr>
          <p:nvPr>
            <p:ph type="body" sz="quarter" idx="22"/>
          </p:nvPr>
        </p:nvSpPr>
        <p:spPr>
          <a:xfrm>
            <a:off x="1816099" y="2932643"/>
            <a:ext cx="7061197" cy="248697"/>
          </a:xfrm>
        </p:spPr>
        <p:txBody>
          <a:bodyPr lIns="0" tIns="45720" rIns="0" bIns="0" anchor="t"/>
          <a:lstStyle>
            <a:lvl1pPr>
              <a:lnSpc>
                <a:spcPct val="90000"/>
              </a:lnSpc>
              <a:spcBef>
                <a:spcPts val="0"/>
              </a:spcBef>
              <a:defRPr sz="1600" b="1">
                <a:solidFill>
                  <a:schemeClr val="accent1"/>
                </a:solidFill>
                <a:latin typeface="+mj-lt"/>
              </a:defRPr>
            </a:lvl1pPr>
            <a:lvl2pPr marL="0" indent="0">
              <a:buNone/>
              <a:defRPr/>
            </a:lvl2pPr>
          </a:lstStyle>
          <a:p>
            <a:pPr lvl="0"/>
            <a:r>
              <a:rPr lang="en-US" dirty="0"/>
              <a:t>Edit Master text styles</a:t>
            </a:r>
          </a:p>
        </p:txBody>
      </p:sp>
      <p:sp>
        <p:nvSpPr>
          <p:cNvPr id="12" name="Content Placeholder 2">
            <a:extLst>
              <a:ext uri="{FF2B5EF4-FFF2-40B4-BE49-F238E27FC236}">
                <a16:creationId xmlns:a16="http://schemas.microsoft.com/office/drawing/2014/main" id="{D71FD966-2DA7-46F9-AA24-A3DFD53BC642}"/>
              </a:ext>
            </a:extLst>
          </p:cNvPr>
          <p:cNvSpPr>
            <a:spLocks noGrp="1"/>
          </p:cNvSpPr>
          <p:nvPr>
            <p:ph sz="quarter" idx="23"/>
          </p:nvPr>
        </p:nvSpPr>
        <p:spPr>
          <a:xfrm>
            <a:off x="1816099" y="3550728"/>
            <a:ext cx="7061197" cy="604678"/>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13" name="Text Placeholder 2">
            <a:extLst>
              <a:ext uri="{FF2B5EF4-FFF2-40B4-BE49-F238E27FC236}">
                <a16:creationId xmlns:a16="http://schemas.microsoft.com/office/drawing/2014/main" id="{95CF34D1-5E5B-452F-9A85-4802BACF2706}"/>
              </a:ext>
            </a:extLst>
          </p:cNvPr>
          <p:cNvSpPr>
            <a:spLocks noGrp="1"/>
          </p:cNvSpPr>
          <p:nvPr>
            <p:ph type="body" sz="quarter" idx="24"/>
          </p:nvPr>
        </p:nvSpPr>
        <p:spPr>
          <a:xfrm>
            <a:off x="1816100" y="4594225"/>
            <a:ext cx="7061197" cy="248697"/>
          </a:xfrm>
        </p:spPr>
        <p:txBody>
          <a:bodyPr lIns="0" tIns="45720" rIns="0" bIns="0" anchor="t"/>
          <a:lstStyle>
            <a:lvl1pPr>
              <a:lnSpc>
                <a:spcPct val="90000"/>
              </a:lnSpc>
              <a:spcBef>
                <a:spcPts val="0"/>
              </a:spcBef>
              <a:defRPr sz="1600" b="1">
                <a:solidFill>
                  <a:schemeClr val="accent1"/>
                </a:solidFill>
                <a:latin typeface="+mj-lt"/>
              </a:defRPr>
            </a:lvl1pPr>
            <a:lvl2pPr marL="0" indent="0">
              <a:buNone/>
              <a:defRPr/>
            </a:lvl2pPr>
          </a:lstStyle>
          <a:p>
            <a:pPr lvl="0"/>
            <a:r>
              <a:rPr lang="en-US" dirty="0"/>
              <a:t>Edit Master text styles</a:t>
            </a:r>
          </a:p>
        </p:txBody>
      </p:sp>
      <p:sp>
        <p:nvSpPr>
          <p:cNvPr id="14" name="Content Placeholder 2">
            <a:extLst>
              <a:ext uri="{FF2B5EF4-FFF2-40B4-BE49-F238E27FC236}">
                <a16:creationId xmlns:a16="http://schemas.microsoft.com/office/drawing/2014/main" id="{F72CAD94-9011-48FF-A0BE-4F368640DEC1}"/>
              </a:ext>
            </a:extLst>
          </p:cNvPr>
          <p:cNvSpPr>
            <a:spLocks noGrp="1"/>
          </p:cNvSpPr>
          <p:nvPr>
            <p:ph sz="quarter" idx="25"/>
          </p:nvPr>
        </p:nvSpPr>
        <p:spPr>
          <a:xfrm>
            <a:off x="1816099" y="5212310"/>
            <a:ext cx="7061197" cy="616990"/>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cxnSp>
        <p:nvCxnSpPr>
          <p:cNvPr id="15" name="Straight Connector 14">
            <a:extLst>
              <a:ext uri="{FF2B5EF4-FFF2-40B4-BE49-F238E27FC236}">
                <a16:creationId xmlns:a16="http://schemas.microsoft.com/office/drawing/2014/main" id="{F67188F5-912B-47D4-A331-3B71D0AD063B}"/>
              </a:ext>
            </a:extLst>
          </p:cNvPr>
          <p:cNvCxnSpPr>
            <a:cxnSpLocks/>
          </p:cNvCxnSpPr>
          <p:nvPr userDrawn="1"/>
        </p:nvCxnSpPr>
        <p:spPr>
          <a:xfrm flipH="1">
            <a:off x="266700" y="2703259"/>
            <a:ext cx="861059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1CA0826-809D-4831-AE81-345D254FE712}"/>
              </a:ext>
            </a:extLst>
          </p:cNvPr>
          <p:cNvCxnSpPr>
            <a:cxnSpLocks/>
          </p:cNvCxnSpPr>
          <p:nvPr userDrawn="1"/>
        </p:nvCxnSpPr>
        <p:spPr>
          <a:xfrm flipH="1">
            <a:off x="266700" y="4368853"/>
            <a:ext cx="861059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B4CC65FA-918B-4C29-8AE7-CF1B08394CC6}"/>
              </a:ext>
            </a:extLst>
          </p:cNvPr>
          <p:cNvSpPr>
            <a:spLocks noGrp="1"/>
          </p:cNvSpPr>
          <p:nvPr>
            <p:ph type="body" sz="quarter" idx="26"/>
          </p:nvPr>
        </p:nvSpPr>
        <p:spPr>
          <a:xfrm>
            <a:off x="1816099" y="1524871"/>
            <a:ext cx="7061197" cy="248697"/>
          </a:xfrm>
        </p:spPr>
        <p:txBody>
          <a:bodyPr lIns="0" tIns="45720" rIns="0" bIns="0" anchor="t"/>
          <a:lstStyle>
            <a:lvl1pPr>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9" name="Text Placeholder 2">
            <a:extLst>
              <a:ext uri="{FF2B5EF4-FFF2-40B4-BE49-F238E27FC236}">
                <a16:creationId xmlns:a16="http://schemas.microsoft.com/office/drawing/2014/main" id="{356EBEC6-2687-4346-9809-08A8E9892456}"/>
              </a:ext>
            </a:extLst>
          </p:cNvPr>
          <p:cNvSpPr>
            <a:spLocks noGrp="1"/>
          </p:cNvSpPr>
          <p:nvPr>
            <p:ph type="body" sz="quarter" idx="27"/>
          </p:nvPr>
        </p:nvSpPr>
        <p:spPr>
          <a:xfrm>
            <a:off x="1816099" y="3207822"/>
            <a:ext cx="7061197" cy="248697"/>
          </a:xfrm>
        </p:spPr>
        <p:txBody>
          <a:bodyPr lIns="0" tIns="45720" rIns="0" bIns="0" anchor="t"/>
          <a:lstStyle>
            <a:lvl1pPr>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30" name="Text Placeholder 2">
            <a:extLst>
              <a:ext uri="{FF2B5EF4-FFF2-40B4-BE49-F238E27FC236}">
                <a16:creationId xmlns:a16="http://schemas.microsoft.com/office/drawing/2014/main" id="{717DAD0B-1105-4A1C-9DB1-E5675A0C7D70}"/>
              </a:ext>
            </a:extLst>
          </p:cNvPr>
          <p:cNvSpPr>
            <a:spLocks noGrp="1"/>
          </p:cNvSpPr>
          <p:nvPr>
            <p:ph type="body" sz="quarter" idx="28"/>
          </p:nvPr>
        </p:nvSpPr>
        <p:spPr>
          <a:xfrm>
            <a:off x="1816100" y="4869404"/>
            <a:ext cx="7061197" cy="248697"/>
          </a:xfrm>
        </p:spPr>
        <p:txBody>
          <a:bodyPr lIns="0" tIns="45720" rIns="0" bIns="0" anchor="t"/>
          <a:lstStyle>
            <a:lvl1pPr>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18" name="Title 12">
            <a:extLst>
              <a:ext uri="{FF2B5EF4-FFF2-40B4-BE49-F238E27FC236}">
                <a16:creationId xmlns:a16="http://schemas.microsoft.com/office/drawing/2014/main" id="{B840F85E-5BB1-4C20-9859-8AEC93DBFF0A}"/>
              </a:ext>
            </a:extLst>
          </p:cNvPr>
          <p:cNvSpPr>
            <a:spLocks noGrp="1"/>
          </p:cNvSpPr>
          <p:nvPr>
            <p:ph type="title"/>
          </p:nvPr>
        </p:nvSpPr>
        <p:spPr>
          <a:xfrm>
            <a:off x="266699" y="310496"/>
            <a:ext cx="8610599" cy="420662"/>
          </a:xfrm>
        </p:spPr>
        <p:txBody>
          <a:bodyPr/>
          <a:lstStyle/>
          <a:p>
            <a:r>
              <a:rPr lang="en-US"/>
              <a:t>Click to edit Master title style</a:t>
            </a:r>
          </a:p>
        </p:txBody>
      </p:sp>
    </p:spTree>
    <p:extLst>
      <p:ext uri="{BB962C8B-B14F-4D97-AF65-F5344CB8AC3E}">
        <p14:creationId xmlns:p14="http://schemas.microsoft.com/office/powerpoint/2010/main" val="506737681"/>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DCCFE9-71C8-42F2-8622-24AB0CB35CE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Text Placeholder 20">
            <a:extLst>
              <a:ext uri="{FF2B5EF4-FFF2-40B4-BE49-F238E27FC236}">
                <a16:creationId xmlns:a16="http://schemas.microsoft.com/office/drawing/2014/main" id="{F917BD43-F62A-46DA-9F0A-2ADE62D120A1}"/>
              </a:ext>
            </a:extLst>
          </p:cNvPr>
          <p:cNvSpPr>
            <a:spLocks noGrp="1"/>
          </p:cNvSpPr>
          <p:nvPr userDrawn="1">
            <p:ph type="body" sz="quarter" idx="12" hasCustomPrompt="1"/>
          </p:nvPr>
        </p:nvSpPr>
        <p:spPr>
          <a:xfrm>
            <a:off x="266700" y="4739065"/>
            <a:ext cx="8610600" cy="1092873"/>
          </a:xfrm>
          <a:prstGeom prst="rect">
            <a:avLst/>
          </a:prstGeom>
        </p:spPr>
        <p:txBody>
          <a:bodyPr anchor="b"/>
          <a:lstStyle>
            <a:lvl1pPr marL="0" indent="0" algn="l">
              <a:lnSpc>
                <a:spcPct val="80000"/>
              </a:lnSpc>
              <a:spcBef>
                <a:spcPts val="0"/>
              </a:spcBef>
              <a:buNone/>
              <a:defRPr sz="3000" b="1" cap="all" baseline="0">
                <a:solidFill>
                  <a:schemeClr val="bg1"/>
                </a:solidFill>
                <a:latin typeface="+mj-lt"/>
              </a:defRPr>
            </a:lvl1pPr>
          </a:lstStyle>
          <a:p>
            <a:pPr lvl="0"/>
            <a:r>
              <a:rPr lang="en-US" dirty="0"/>
              <a:t>Divider </a:t>
            </a:r>
            <a:br>
              <a:rPr lang="en-US" dirty="0"/>
            </a:br>
            <a:r>
              <a:rPr lang="en-US" dirty="0"/>
              <a:t>SLIDE 1</a:t>
            </a:r>
          </a:p>
        </p:txBody>
      </p:sp>
      <p:sp>
        <p:nvSpPr>
          <p:cNvPr id="9" name="Text Placeholder 20">
            <a:extLst>
              <a:ext uri="{FF2B5EF4-FFF2-40B4-BE49-F238E27FC236}">
                <a16:creationId xmlns:a16="http://schemas.microsoft.com/office/drawing/2014/main" id="{F817AFCC-2AE6-4BB5-B8A9-E11573BF40CB}"/>
              </a:ext>
            </a:extLst>
          </p:cNvPr>
          <p:cNvSpPr>
            <a:spLocks noGrp="1"/>
          </p:cNvSpPr>
          <p:nvPr userDrawn="1">
            <p:ph type="body" sz="quarter" idx="13"/>
          </p:nvPr>
        </p:nvSpPr>
        <p:spPr>
          <a:xfrm>
            <a:off x="266700" y="6170247"/>
            <a:ext cx="8610600" cy="304800"/>
          </a:xfrm>
          <a:prstGeom prst="rect">
            <a:avLst/>
          </a:prstGeom>
        </p:spPr>
        <p:txBody>
          <a:bodyPr/>
          <a:lstStyle>
            <a:lvl1pPr marL="0" indent="0" algn="l">
              <a:buNone/>
              <a:defRPr sz="1600" b="0" cap="none" baseline="0">
                <a:solidFill>
                  <a:schemeClr val="bg1"/>
                </a:solidFill>
                <a:latin typeface="+mj-lt"/>
              </a:defRPr>
            </a:lvl1pPr>
          </a:lstStyle>
          <a:p>
            <a:pPr lvl="0"/>
            <a:r>
              <a:rPr lang="en-US" dirty="0"/>
              <a:t>Edit Master text styles</a:t>
            </a:r>
          </a:p>
        </p:txBody>
      </p:sp>
      <p:cxnSp>
        <p:nvCxnSpPr>
          <p:cNvPr id="27" name="Straight Connector 26">
            <a:extLst>
              <a:ext uri="{FF2B5EF4-FFF2-40B4-BE49-F238E27FC236}">
                <a16:creationId xmlns:a16="http://schemas.microsoft.com/office/drawing/2014/main" id="{B57DE625-787C-41F8-B583-17FEB1B388FA}"/>
              </a:ext>
            </a:extLst>
          </p:cNvPr>
          <p:cNvCxnSpPr/>
          <p:nvPr userDrawn="1"/>
        </p:nvCxnSpPr>
        <p:spPr>
          <a:xfrm>
            <a:off x="262890" y="5977690"/>
            <a:ext cx="6419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3" name="Graphic 32">
            <a:extLst>
              <a:ext uri="{FF2B5EF4-FFF2-40B4-BE49-F238E27FC236}">
                <a16:creationId xmlns:a16="http://schemas.microsoft.com/office/drawing/2014/main" id="{40F88024-F0CE-4DB1-A055-C0FAD8C9F8F6}"/>
              </a:ext>
            </a:extLst>
          </p:cNvPr>
          <p:cNvPicPr>
            <a:picLocks noChangeAspect="1"/>
          </p:cNvPicPr>
          <p:nvPr userDrawn="1"/>
        </p:nvPicPr>
        <p:blipFill>
          <a:blip r:embed="rId3">
            <a:lum bright="10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220" y="358774"/>
            <a:ext cx="1288485" cy="396457"/>
          </a:xfrm>
          <a:prstGeom prst="rect">
            <a:avLst/>
          </a:prstGeom>
        </p:spPr>
      </p:pic>
    </p:spTree>
    <p:extLst>
      <p:ext uri="{BB962C8B-B14F-4D97-AF65-F5344CB8AC3E}">
        <p14:creationId xmlns:p14="http://schemas.microsoft.com/office/powerpoint/2010/main" val="335755578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6" name="Picture Placeholder 3">
            <a:extLst>
              <a:ext uri="{FF2B5EF4-FFF2-40B4-BE49-F238E27FC236}">
                <a16:creationId xmlns:a16="http://schemas.microsoft.com/office/drawing/2014/main" id="{3202DDBD-8179-4107-8396-99165ADB3465}"/>
              </a:ext>
            </a:extLst>
          </p:cNvPr>
          <p:cNvSpPr>
            <a:spLocks noGrp="1"/>
          </p:cNvSpPr>
          <p:nvPr>
            <p:ph type="pic" sz="quarter" idx="18"/>
          </p:nvPr>
        </p:nvSpPr>
        <p:spPr>
          <a:xfrm>
            <a:off x="266700" y="1039447"/>
            <a:ext cx="1671096" cy="1671096"/>
          </a:xfrm>
        </p:spPr>
        <p:txBody>
          <a:bodyPr/>
          <a:lstStyle/>
          <a:p>
            <a:endParaRPr lang="en-US" dirty="0"/>
          </a:p>
        </p:txBody>
      </p:sp>
      <p:sp>
        <p:nvSpPr>
          <p:cNvPr id="9" name="Text Placeholder 2">
            <a:extLst>
              <a:ext uri="{FF2B5EF4-FFF2-40B4-BE49-F238E27FC236}">
                <a16:creationId xmlns:a16="http://schemas.microsoft.com/office/drawing/2014/main" id="{461C2277-C3CF-4F14-8EE8-A0289671CF59}"/>
              </a:ext>
            </a:extLst>
          </p:cNvPr>
          <p:cNvSpPr>
            <a:spLocks noGrp="1"/>
          </p:cNvSpPr>
          <p:nvPr>
            <p:ph type="body" sz="quarter" idx="17"/>
          </p:nvPr>
        </p:nvSpPr>
        <p:spPr>
          <a:xfrm>
            <a:off x="2235200" y="1039446"/>
            <a:ext cx="6642096" cy="248697"/>
          </a:xfrm>
        </p:spPr>
        <p:txBody>
          <a:bodyPr lIns="0" tIns="45720" rIns="0" bIns="0" anchor="t"/>
          <a:lstStyle>
            <a:lvl1pPr>
              <a:lnSpc>
                <a:spcPct val="90000"/>
              </a:lnSpc>
              <a:spcBef>
                <a:spcPts val="0"/>
              </a:spcBef>
              <a:defRPr sz="2000" b="1">
                <a:solidFill>
                  <a:schemeClr val="accent1"/>
                </a:solidFill>
                <a:latin typeface="+mj-lt"/>
              </a:defRPr>
            </a:lvl1pPr>
            <a:lvl2pPr marL="0" indent="0">
              <a:buNone/>
              <a:defRPr/>
            </a:lvl2pPr>
          </a:lstStyle>
          <a:p>
            <a:pPr lvl="0"/>
            <a:r>
              <a:rPr lang="en-US" dirty="0"/>
              <a:t>Edit Master text styles</a:t>
            </a:r>
          </a:p>
        </p:txBody>
      </p:sp>
      <p:sp>
        <p:nvSpPr>
          <p:cNvPr id="10" name="Content Placeholder 2">
            <a:extLst>
              <a:ext uri="{FF2B5EF4-FFF2-40B4-BE49-F238E27FC236}">
                <a16:creationId xmlns:a16="http://schemas.microsoft.com/office/drawing/2014/main" id="{E6F2CC6E-E961-4397-8907-90E3D923F78C}"/>
              </a:ext>
            </a:extLst>
          </p:cNvPr>
          <p:cNvSpPr>
            <a:spLocks noGrp="1"/>
          </p:cNvSpPr>
          <p:nvPr>
            <p:ph sz="quarter" idx="21"/>
          </p:nvPr>
        </p:nvSpPr>
        <p:spPr>
          <a:xfrm>
            <a:off x="266697" y="2931886"/>
            <a:ext cx="8610599" cy="2756631"/>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365760" indent="0">
              <a:buClr>
                <a:schemeClr val="tx1">
                  <a:lumMod val="75000"/>
                  <a:lumOff val="25000"/>
                </a:schemeClr>
              </a:buClr>
              <a:buFont typeface="Wingdings" panose="05000000000000000000" pitchFamily="2" charset="2"/>
              <a:buNone/>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28" name="Text Placeholder 2">
            <a:extLst>
              <a:ext uri="{FF2B5EF4-FFF2-40B4-BE49-F238E27FC236}">
                <a16:creationId xmlns:a16="http://schemas.microsoft.com/office/drawing/2014/main" id="{B4CC65FA-918B-4C29-8AE7-CF1B08394CC6}"/>
              </a:ext>
            </a:extLst>
          </p:cNvPr>
          <p:cNvSpPr>
            <a:spLocks noGrp="1"/>
          </p:cNvSpPr>
          <p:nvPr>
            <p:ph type="body" sz="quarter" idx="26"/>
          </p:nvPr>
        </p:nvSpPr>
        <p:spPr>
          <a:xfrm>
            <a:off x="2235200" y="1365425"/>
            <a:ext cx="6642096" cy="248697"/>
          </a:xfrm>
        </p:spPr>
        <p:txBody>
          <a:bodyPr lIns="0" tIns="45720" rIns="0" bIns="0" anchor="t"/>
          <a:lstStyle>
            <a:lvl1pPr>
              <a:lnSpc>
                <a:spcPct val="90000"/>
              </a:lnSpc>
              <a:spcBef>
                <a:spcPts val="0"/>
              </a:spcBef>
              <a:defRPr sz="16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18" name="Text Placeholder 2">
            <a:extLst>
              <a:ext uri="{FF2B5EF4-FFF2-40B4-BE49-F238E27FC236}">
                <a16:creationId xmlns:a16="http://schemas.microsoft.com/office/drawing/2014/main" id="{CC5D96BF-F4E9-4313-9434-36E298310A1F}"/>
              </a:ext>
            </a:extLst>
          </p:cNvPr>
          <p:cNvSpPr>
            <a:spLocks noGrp="1"/>
          </p:cNvSpPr>
          <p:nvPr>
            <p:ph type="body" sz="quarter" idx="27"/>
          </p:nvPr>
        </p:nvSpPr>
        <p:spPr>
          <a:xfrm>
            <a:off x="2235200" y="1719943"/>
            <a:ext cx="6642096" cy="990600"/>
          </a:xfrm>
        </p:spPr>
        <p:txBody>
          <a:bodyPr lIns="0" tIns="45720" rIns="0" bIns="0" anchor="t"/>
          <a:lstStyle>
            <a:lvl1pPr>
              <a:lnSpc>
                <a:spcPct val="90000"/>
              </a:lnSpc>
              <a:spcBef>
                <a:spcPts val="0"/>
              </a:spcBef>
              <a:defRPr sz="1100" b="0">
                <a:solidFill>
                  <a:schemeClr val="accent2"/>
                </a:solidFill>
                <a:latin typeface="+mj-lt"/>
              </a:defRPr>
            </a:lvl1pPr>
            <a:lvl2pPr marL="0" indent="0">
              <a:buNone/>
              <a:defRPr/>
            </a:lvl2pPr>
          </a:lstStyle>
          <a:p>
            <a:pPr lvl="0"/>
            <a:r>
              <a:rPr lang="en-US" dirty="0"/>
              <a:t>Edit Master text styles</a:t>
            </a:r>
          </a:p>
        </p:txBody>
      </p:sp>
      <p:sp>
        <p:nvSpPr>
          <p:cNvPr id="2" name="Title 1">
            <a:extLst>
              <a:ext uri="{FF2B5EF4-FFF2-40B4-BE49-F238E27FC236}">
                <a16:creationId xmlns:a16="http://schemas.microsoft.com/office/drawing/2014/main" id="{42BFC266-3DC2-4CF0-8448-E8E7E235D7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1486232"/>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16" name="Content Placeholder 2">
            <a:extLst>
              <a:ext uri="{FF2B5EF4-FFF2-40B4-BE49-F238E27FC236}">
                <a16:creationId xmlns:a16="http://schemas.microsoft.com/office/drawing/2014/main" id="{6C22C151-FD3D-4A02-B706-4D11D1B12F2F}"/>
              </a:ext>
            </a:extLst>
          </p:cNvPr>
          <p:cNvSpPr>
            <a:spLocks noGrp="1"/>
          </p:cNvSpPr>
          <p:nvPr>
            <p:ph sz="quarter" idx="13"/>
          </p:nvPr>
        </p:nvSpPr>
        <p:spPr>
          <a:xfrm>
            <a:off x="266703" y="2463800"/>
            <a:ext cx="4152898" cy="347979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8" name="Text Placeholder 2">
            <a:extLst>
              <a:ext uri="{FF2B5EF4-FFF2-40B4-BE49-F238E27FC236}">
                <a16:creationId xmlns:a16="http://schemas.microsoft.com/office/drawing/2014/main" id="{A3C8E115-EE30-44B2-86F9-6AA287DCB30E}"/>
              </a:ext>
            </a:extLst>
          </p:cNvPr>
          <p:cNvSpPr>
            <a:spLocks noGrp="1"/>
          </p:cNvSpPr>
          <p:nvPr>
            <p:ph type="body" sz="quarter" idx="17" hasCustomPrompt="1"/>
          </p:nvPr>
        </p:nvSpPr>
        <p:spPr>
          <a:xfrm>
            <a:off x="266701" y="1244600"/>
            <a:ext cx="4152900" cy="45758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a:t>
            </a:r>
            <a:br>
              <a:rPr lang="en-US" dirty="0"/>
            </a:br>
            <a:r>
              <a:rPr lang="en-US" dirty="0"/>
              <a:t>styles</a:t>
            </a:r>
          </a:p>
        </p:txBody>
      </p:sp>
      <p:sp>
        <p:nvSpPr>
          <p:cNvPr id="19" name="Table Placeholder 23">
            <a:extLst>
              <a:ext uri="{FF2B5EF4-FFF2-40B4-BE49-F238E27FC236}">
                <a16:creationId xmlns:a16="http://schemas.microsoft.com/office/drawing/2014/main" id="{C407CAE5-159C-4A4D-AD6F-26236E7B957C}"/>
              </a:ext>
            </a:extLst>
          </p:cNvPr>
          <p:cNvSpPr>
            <a:spLocks noGrp="1"/>
          </p:cNvSpPr>
          <p:nvPr>
            <p:ph type="tbl" sz="quarter" idx="19"/>
          </p:nvPr>
        </p:nvSpPr>
        <p:spPr>
          <a:xfrm>
            <a:off x="4724400" y="1244600"/>
            <a:ext cx="4152900" cy="4698994"/>
          </a:xfrm>
        </p:spPr>
        <p:txBody>
          <a:bodyPr/>
          <a:lstStyle/>
          <a:p>
            <a:endParaRPr lang="en-US" dirty="0"/>
          </a:p>
        </p:txBody>
      </p:sp>
      <p:sp>
        <p:nvSpPr>
          <p:cNvPr id="7" name="Title 12">
            <a:extLst>
              <a:ext uri="{FF2B5EF4-FFF2-40B4-BE49-F238E27FC236}">
                <a16:creationId xmlns:a16="http://schemas.microsoft.com/office/drawing/2014/main" id="{54819CBB-3C7A-435B-8476-8FB1E01A5D00}"/>
              </a:ext>
            </a:extLst>
          </p:cNvPr>
          <p:cNvSpPr>
            <a:spLocks noGrp="1"/>
          </p:cNvSpPr>
          <p:nvPr>
            <p:ph type="title"/>
          </p:nvPr>
        </p:nvSpPr>
        <p:spPr>
          <a:xfrm>
            <a:off x="266699" y="310496"/>
            <a:ext cx="8610599" cy="420662"/>
          </a:xfrm>
        </p:spPr>
        <p:txBody>
          <a:bodyPr/>
          <a:lstStyle/>
          <a:p>
            <a:r>
              <a:rPr lang="en-US"/>
              <a:t>Click to edit Master title style</a:t>
            </a:r>
          </a:p>
        </p:txBody>
      </p:sp>
    </p:spTree>
    <p:extLst>
      <p:ext uri="{BB962C8B-B14F-4D97-AF65-F5344CB8AC3E}">
        <p14:creationId xmlns:p14="http://schemas.microsoft.com/office/powerpoint/2010/main" val="194343544"/>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19" name="Table Placeholder 23">
            <a:extLst>
              <a:ext uri="{FF2B5EF4-FFF2-40B4-BE49-F238E27FC236}">
                <a16:creationId xmlns:a16="http://schemas.microsoft.com/office/drawing/2014/main" id="{C407CAE5-159C-4A4D-AD6F-26236E7B957C}"/>
              </a:ext>
            </a:extLst>
          </p:cNvPr>
          <p:cNvSpPr>
            <a:spLocks noGrp="1"/>
          </p:cNvSpPr>
          <p:nvPr>
            <p:ph type="tbl" sz="quarter" idx="19"/>
          </p:nvPr>
        </p:nvSpPr>
        <p:spPr>
          <a:xfrm>
            <a:off x="266700" y="1244600"/>
            <a:ext cx="8610600" cy="4698994"/>
          </a:xfrm>
        </p:spPr>
        <p:txBody>
          <a:bodyPr/>
          <a:lstStyle/>
          <a:p>
            <a:endParaRPr lang="en-US" dirty="0"/>
          </a:p>
        </p:txBody>
      </p:sp>
      <p:sp>
        <p:nvSpPr>
          <p:cNvPr id="6" name="Title 12">
            <a:extLst>
              <a:ext uri="{FF2B5EF4-FFF2-40B4-BE49-F238E27FC236}">
                <a16:creationId xmlns:a16="http://schemas.microsoft.com/office/drawing/2014/main" id="{E52C87DE-DCD0-4EAD-AC66-0EBFFBD838EE}"/>
              </a:ext>
            </a:extLst>
          </p:cNvPr>
          <p:cNvSpPr>
            <a:spLocks noGrp="1"/>
          </p:cNvSpPr>
          <p:nvPr>
            <p:ph type="title"/>
          </p:nvPr>
        </p:nvSpPr>
        <p:spPr>
          <a:xfrm>
            <a:off x="266699" y="310496"/>
            <a:ext cx="8610599" cy="420662"/>
          </a:xfrm>
        </p:spPr>
        <p:txBody>
          <a:bodyPr/>
          <a:lstStyle/>
          <a:p>
            <a:r>
              <a:rPr lang="en-US"/>
              <a:t>Click to edit Master title style</a:t>
            </a:r>
          </a:p>
        </p:txBody>
      </p:sp>
    </p:spTree>
    <p:extLst>
      <p:ext uri="{BB962C8B-B14F-4D97-AF65-F5344CB8AC3E}">
        <p14:creationId xmlns:p14="http://schemas.microsoft.com/office/powerpoint/2010/main" val="3089554515"/>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6" name="Title 12">
            <a:extLst>
              <a:ext uri="{FF2B5EF4-FFF2-40B4-BE49-F238E27FC236}">
                <a16:creationId xmlns:a16="http://schemas.microsoft.com/office/drawing/2014/main" id="{E52C87DE-DCD0-4EAD-AC66-0EBFFBD838EE}"/>
              </a:ext>
            </a:extLst>
          </p:cNvPr>
          <p:cNvSpPr>
            <a:spLocks noGrp="1"/>
          </p:cNvSpPr>
          <p:nvPr>
            <p:ph type="title"/>
          </p:nvPr>
        </p:nvSpPr>
        <p:spPr>
          <a:xfrm>
            <a:off x="266699" y="310496"/>
            <a:ext cx="8610599" cy="420662"/>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54D048C3-289E-4B3A-A6B8-5F02D4E3A3E2}"/>
              </a:ext>
            </a:extLst>
          </p:cNvPr>
          <p:cNvSpPr>
            <a:spLocks noGrp="1"/>
          </p:cNvSpPr>
          <p:nvPr>
            <p:ph sz="quarter" idx="13" hasCustomPrompt="1"/>
          </p:nvPr>
        </p:nvSpPr>
        <p:spPr>
          <a:xfrm>
            <a:off x="266703" y="4818742"/>
            <a:ext cx="2753385" cy="1262741"/>
          </a:xfrm>
          <a:prstGeom prst="rect">
            <a:avLst/>
          </a:prstGeom>
          <a:noFill/>
        </p:spPr>
        <p:txBody>
          <a:bodyPr lIns="0" tIns="0" rIns="0" bIns="0" numCol="3"/>
          <a:lstStyle>
            <a:lvl1pPr>
              <a:spcBef>
                <a:spcPts val="0"/>
              </a:spcBef>
              <a:defRPr sz="1000">
                <a:solidFill>
                  <a:schemeClr val="tx1">
                    <a:lumMod val="75000"/>
                    <a:lumOff val="25000"/>
                  </a:schemeClr>
                </a:solidFill>
              </a:defRPr>
            </a:lvl1pPr>
            <a:lvl2pPr>
              <a:spcBef>
                <a:spcPts val="0"/>
              </a:spcBef>
              <a:buClr>
                <a:schemeClr val="tx1">
                  <a:lumMod val="75000"/>
                  <a:lumOff val="25000"/>
                </a:schemeClr>
              </a:buClr>
              <a:defRPr sz="1000">
                <a:solidFill>
                  <a:schemeClr val="tx1">
                    <a:lumMod val="75000"/>
                    <a:lumOff val="25000"/>
                  </a:schemeClr>
                </a:solidFill>
              </a:defRPr>
            </a:lvl2pPr>
            <a:lvl3pPr marL="365760" indent="-182880">
              <a:spcBef>
                <a:spcPts val="0"/>
              </a:spcBef>
              <a:buClr>
                <a:schemeClr val="tx1">
                  <a:lumMod val="75000"/>
                  <a:lumOff val="25000"/>
                </a:schemeClr>
              </a:buClr>
              <a:buFont typeface="Courier New" panose="02070309020205020404" pitchFamily="49" charset="0"/>
              <a:buChar char="o"/>
              <a:defRPr sz="1000">
                <a:solidFill>
                  <a:schemeClr val="tx1">
                    <a:lumMod val="75000"/>
                    <a:lumOff val="25000"/>
                  </a:schemeClr>
                </a:solidFill>
              </a:defRPr>
            </a:lvl3pPr>
            <a:lvl4pPr marL="548640" indent="-182880">
              <a:spcBef>
                <a:spcPts val="0"/>
              </a:spcBef>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spcBef>
                <a:spcPts val="0"/>
              </a:spcBef>
              <a:buClr>
                <a:schemeClr val="tx1">
                  <a:lumMod val="75000"/>
                  <a:lumOff val="25000"/>
                </a:schemeClr>
              </a:buClr>
              <a:buFont typeface="Arial" panose="020B0604020202020204" pitchFamily="34" charset="0"/>
              <a:buChar char="□"/>
              <a:defRPr lang="en-US" sz="1000" kern="1200" dirty="0" smtClean="0">
                <a:solidFill>
                  <a:schemeClr val="tx1">
                    <a:lumMod val="75000"/>
                    <a:lumOff val="25000"/>
                  </a:schemeClr>
                </a:solidFill>
                <a:latin typeface="+mn-lt"/>
                <a:ea typeface="+mn-ea"/>
                <a:cs typeface="+mn-cs"/>
              </a:defRPr>
            </a:lvl5pPr>
            <a:lvl6pPr marL="914400" indent="-182880">
              <a:spcBef>
                <a:spcPts val="0"/>
              </a:spcBef>
              <a:buClr>
                <a:schemeClr val="tx1">
                  <a:lumMod val="75000"/>
                  <a:lumOff val="25000"/>
                </a:schemeClr>
              </a:buClr>
              <a:buFont typeface="Wingdings" panose="05000000000000000000" pitchFamily="2" charset="2"/>
              <a:buChar char=""/>
              <a:defRPr sz="10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1" name="Content Placeholder 2">
            <a:extLst>
              <a:ext uri="{FF2B5EF4-FFF2-40B4-BE49-F238E27FC236}">
                <a16:creationId xmlns:a16="http://schemas.microsoft.com/office/drawing/2014/main" id="{DD98FD23-B6CE-4576-B48F-1AF07B0ECBAE}"/>
              </a:ext>
            </a:extLst>
          </p:cNvPr>
          <p:cNvSpPr>
            <a:spLocks noGrp="1"/>
          </p:cNvSpPr>
          <p:nvPr>
            <p:ph sz="quarter" idx="14" hasCustomPrompt="1"/>
          </p:nvPr>
        </p:nvSpPr>
        <p:spPr>
          <a:xfrm>
            <a:off x="3195303" y="4818742"/>
            <a:ext cx="2753388" cy="1262741"/>
          </a:xfrm>
          <a:prstGeom prst="rect">
            <a:avLst/>
          </a:prstGeom>
          <a:noFill/>
        </p:spPr>
        <p:txBody>
          <a:bodyPr lIns="91440" tIns="0" rIns="0" bIns="0" numCol="3"/>
          <a:lstStyle>
            <a:lvl1pPr>
              <a:spcBef>
                <a:spcPts val="0"/>
              </a:spcBef>
              <a:defRPr sz="1000">
                <a:solidFill>
                  <a:schemeClr val="tx1">
                    <a:lumMod val="75000"/>
                    <a:lumOff val="25000"/>
                  </a:schemeClr>
                </a:solidFill>
              </a:defRPr>
            </a:lvl1pPr>
            <a:lvl2pPr>
              <a:spcBef>
                <a:spcPts val="0"/>
              </a:spcBef>
              <a:buClr>
                <a:schemeClr val="tx1">
                  <a:lumMod val="75000"/>
                  <a:lumOff val="25000"/>
                </a:schemeClr>
              </a:buClr>
              <a:defRPr sz="1000">
                <a:solidFill>
                  <a:schemeClr val="tx1">
                    <a:lumMod val="75000"/>
                    <a:lumOff val="25000"/>
                  </a:schemeClr>
                </a:solidFill>
              </a:defRPr>
            </a:lvl2pPr>
            <a:lvl3pPr marL="365760" indent="-182880">
              <a:spcBef>
                <a:spcPts val="0"/>
              </a:spcBef>
              <a:buClr>
                <a:schemeClr val="tx1">
                  <a:lumMod val="75000"/>
                  <a:lumOff val="25000"/>
                </a:schemeClr>
              </a:buClr>
              <a:buFont typeface="Courier New" panose="02070309020205020404" pitchFamily="49" charset="0"/>
              <a:buChar char="o"/>
              <a:defRPr sz="1000">
                <a:solidFill>
                  <a:schemeClr val="tx1">
                    <a:lumMod val="75000"/>
                    <a:lumOff val="25000"/>
                  </a:schemeClr>
                </a:solidFill>
              </a:defRPr>
            </a:lvl3pPr>
            <a:lvl4pPr marL="548640" indent="-182880">
              <a:spcBef>
                <a:spcPts val="0"/>
              </a:spcBef>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spcBef>
                <a:spcPts val="0"/>
              </a:spcBef>
              <a:buClr>
                <a:schemeClr val="tx1">
                  <a:lumMod val="75000"/>
                  <a:lumOff val="25000"/>
                </a:schemeClr>
              </a:buClr>
              <a:buFont typeface="Arial" panose="020B0604020202020204" pitchFamily="34" charset="0"/>
              <a:buChar char="□"/>
              <a:defRPr lang="en-US" sz="1000" kern="1200" dirty="0" smtClean="0">
                <a:solidFill>
                  <a:schemeClr val="tx1">
                    <a:lumMod val="75000"/>
                    <a:lumOff val="25000"/>
                  </a:schemeClr>
                </a:solidFill>
                <a:latin typeface="+mn-lt"/>
                <a:ea typeface="+mn-ea"/>
                <a:cs typeface="+mn-cs"/>
              </a:defRPr>
            </a:lvl5pPr>
            <a:lvl6pPr marL="914400" indent="-182880">
              <a:spcBef>
                <a:spcPts val="0"/>
              </a:spcBef>
              <a:buClr>
                <a:schemeClr val="tx1">
                  <a:lumMod val="75000"/>
                  <a:lumOff val="25000"/>
                </a:schemeClr>
              </a:buClr>
              <a:buFont typeface="Wingdings" panose="05000000000000000000" pitchFamily="2" charset="2"/>
              <a:buChar char=""/>
              <a:defRPr sz="10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cxnSp>
        <p:nvCxnSpPr>
          <p:cNvPr id="12" name="Straight Connector 11">
            <a:extLst>
              <a:ext uri="{FF2B5EF4-FFF2-40B4-BE49-F238E27FC236}">
                <a16:creationId xmlns:a16="http://schemas.microsoft.com/office/drawing/2014/main" id="{D9D74753-9154-4F4B-8D9A-8D0DDEB7578E}"/>
              </a:ext>
            </a:extLst>
          </p:cNvPr>
          <p:cNvCxnSpPr>
            <a:cxnSpLocks/>
          </p:cNvCxnSpPr>
          <p:nvPr userDrawn="1"/>
        </p:nvCxnSpPr>
        <p:spPr>
          <a:xfrm>
            <a:off x="3107696" y="4397829"/>
            <a:ext cx="0" cy="17126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68CB9FD-D56F-40D2-AB2F-435A034151AE}"/>
              </a:ext>
            </a:extLst>
          </p:cNvPr>
          <p:cNvSpPr>
            <a:spLocks noGrp="1"/>
          </p:cNvSpPr>
          <p:nvPr>
            <p:ph sz="quarter" idx="15" hasCustomPrompt="1"/>
          </p:nvPr>
        </p:nvSpPr>
        <p:spPr>
          <a:xfrm>
            <a:off x="266703" y="4408720"/>
            <a:ext cx="2753385" cy="293910"/>
          </a:xfrm>
          <a:prstGeom prst="rect">
            <a:avLst/>
          </a:prstGeom>
          <a:noFill/>
        </p:spPr>
        <p:txBody>
          <a:bodyPr lIns="0" tIns="0" rIns="0" bIns="0" anchor="b"/>
          <a:lstStyle>
            <a:lvl1pPr>
              <a:defRPr sz="1400" b="1">
                <a:solidFill>
                  <a:schemeClr val="accent2"/>
                </a:solidFill>
                <a:latin typeface="+mj-lt"/>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p:txBody>
      </p:sp>
      <p:sp>
        <p:nvSpPr>
          <p:cNvPr id="19" name="Content Placeholder 2">
            <a:extLst>
              <a:ext uri="{FF2B5EF4-FFF2-40B4-BE49-F238E27FC236}">
                <a16:creationId xmlns:a16="http://schemas.microsoft.com/office/drawing/2014/main" id="{62C5DE29-A484-44FE-A07D-A5B06E37B8BE}"/>
              </a:ext>
            </a:extLst>
          </p:cNvPr>
          <p:cNvSpPr>
            <a:spLocks noGrp="1"/>
          </p:cNvSpPr>
          <p:nvPr>
            <p:ph sz="quarter" idx="16" hasCustomPrompt="1"/>
          </p:nvPr>
        </p:nvSpPr>
        <p:spPr>
          <a:xfrm>
            <a:off x="3195303" y="4408720"/>
            <a:ext cx="2753388" cy="293910"/>
          </a:xfrm>
          <a:prstGeom prst="rect">
            <a:avLst/>
          </a:prstGeom>
          <a:noFill/>
        </p:spPr>
        <p:txBody>
          <a:bodyPr lIns="91440" tIns="0" rIns="0" bIns="0" anchor="b"/>
          <a:lstStyle>
            <a:lvl1pPr>
              <a:defRPr sz="1400" b="1">
                <a:solidFill>
                  <a:schemeClr val="accent2"/>
                </a:solidFill>
                <a:latin typeface="+mj-lt"/>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p:txBody>
      </p:sp>
      <p:sp>
        <p:nvSpPr>
          <p:cNvPr id="20" name="Content Placeholder 2">
            <a:extLst>
              <a:ext uri="{FF2B5EF4-FFF2-40B4-BE49-F238E27FC236}">
                <a16:creationId xmlns:a16="http://schemas.microsoft.com/office/drawing/2014/main" id="{A900ACEF-1B38-4381-B915-C9A8E5860FDA}"/>
              </a:ext>
            </a:extLst>
          </p:cNvPr>
          <p:cNvSpPr>
            <a:spLocks noGrp="1"/>
          </p:cNvSpPr>
          <p:nvPr>
            <p:ph sz="quarter" idx="17" hasCustomPrompt="1"/>
          </p:nvPr>
        </p:nvSpPr>
        <p:spPr>
          <a:xfrm>
            <a:off x="6123913" y="4818742"/>
            <a:ext cx="2753388" cy="1262741"/>
          </a:xfrm>
          <a:prstGeom prst="rect">
            <a:avLst/>
          </a:prstGeom>
          <a:noFill/>
        </p:spPr>
        <p:txBody>
          <a:bodyPr lIns="91440" tIns="0" rIns="0" bIns="0" numCol="3"/>
          <a:lstStyle>
            <a:lvl1pPr>
              <a:spcBef>
                <a:spcPts val="0"/>
              </a:spcBef>
              <a:defRPr sz="1000">
                <a:solidFill>
                  <a:schemeClr val="tx1">
                    <a:lumMod val="75000"/>
                    <a:lumOff val="25000"/>
                  </a:schemeClr>
                </a:solidFill>
              </a:defRPr>
            </a:lvl1pPr>
            <a:lvl2pPr>
              <a:spcBef>
                <a:spcPts val="0"/>
              </a:spcBef>
              <a:buClr>
                <a:schemeClr val="tx1">
                  <a:lumMod val="75000"/>
                  <a:lumOff val="25000"/>
                </a:schemeClr>
              </a:buClr>
              <a:defRPr sz="1000">
                <a:solidFill>
                  <a:schemeClr val="tx1">
                    <a:lumMod val="75000"/>
                    <a:lumOff val="25000"/>
                  </a:schemeClr>
                </a:solidFill>
              </a:defRPr>
            </a:lvl2pPr>
            <a:lvl3pPr marL="365760" indent="-182880">
              <a:spcBef>
                <a:spcPts val="0"/>
              </a:spcBef>
              <a:buClr>
                <a:schemeClr val="tx1">
                  <a:lumMod val="75000"/>
                  <a:lumOff val="25000"/>
                </a:schemeClr>
              </a:buClr>
              <a:buFont typeface="Courier New" panose="02070309020205020404" pitchFamily="49" charset="0"/>
              <a:buChar char="o"/>
              <a:defRPr sz="1000">
                <a:solidFill>
                  <a:schemeClr val="tx1">
                    <a:lumMod val="75000"/>
                    <a:lumOff val="25000"/>
                  </a:schemeClr>
                </a:solidFill>
              </a:defRPr>
            </a:lvl3pPr>
            <a:lvl4pPr marL="548640" indent="-182880">
              <a:spcBef>
                <a:spcPts val="0"/>
              </a:spcBef>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spcBef>
                <a:spcPts val="0"/>
              </a:spcBef>
              <a:buClr>
                <a:schemeClr val="tx1">
                  <a:lumMod val="75000"/>
                  <a:lumOff val="25000"/>
                </a:schemeClr>
              </a:buClr>
              <a:buFont typeface="Arial" panose="020B0604020202020204" pitchFamily="34" charset="0"/>
              <a:buChar char="□"/>
              <a:defRPr lang="en-US" sz="1000" kern="1200" dirty="0" smtClean="0">
                <a:solidFill>
                  <a:schemeClr val="tx1">
                    <a:lumMod val="75000"/>
                    <a:lumOff val="25000"/>
                  </a:schemeClr>
                </a:solidFill>
                <a:latin typeface="+mn-lt"/>
                <a:ea typeface="+mn-ea"/>
                <a:cs typeface="+mn-cs"/>
              </a:defRPr>
            </a:lvl5pPr>
            <a:lvl6pPr marL="914400" indent="-182880">
              <a:spcBef>
                <a:spcPts val="0"/>
              </a:spcBef>
              <a:buClr>
                <a:schemeClr val="tx1">
                  <a:lumMod val="75000"/>
                  <a:lumOff val="25000"/>
                </a:schemeClr>
              </a:buClr>
              <a:buFont typeface="Wingdings" panose="05000000000000000000" pitchFamily="2" charset="2"/>
              <a:buChar char=""/>
              <a:defRPr sz="10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1" name="Content Placeholder 2">
            <a:extLst>
              <a:ext uri="{FF2B5EF4-FFF2-40B4-BE49-F238E27FC236}">
                <a16:creationId xmlns:a16="http://schemas.microsoft.com/office/drawing/2014/main" id="{DC9BC2D1-1A14-46BF-A8E2-EA446A5D3B1D}"/>
              </a:ext>
            </a:extLst>
          </p:cNvPr>
          <p:cNvSpPr>
            <a:spLocks noGrp="1"/>
          </p:cNvSpPr>
          <p:nvPr>
            <p:ph sz="quarter" idx="18" hasCustomPrompt="1"/>
          </p:nvPr>
        </p:nvSpPr>
        <p:spPr>
          <a:xfrm>
            <a:off x="6123913" y="4408720"/>
            <a:ext cx="2753388" cy="293910"/>
          </a:xfrm>
          <a:prstGeom prst="rect">
            <a:avLst/>
          </a:prstGeom>
          <a:noFill/>
        </p:spPr>
        <p:txBody>
          <a:bodyPr lIns="91440" tIns="0" rIns="0" bIns="0" anchor="b"/>
          <a:lstStyle>
            <a:lvl1pPr>
              <a:defRPr sz="1400" b="1">
                <a:solidFill>
                  <a:schemeClr val="accent2"/>
                </a:solidFill>
                <a:latin typeface="+mj-lt"/>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p:txBody>
      </p:sp>
      <p:cxnSp>
        <p:nvCxnSpPr>
          <p:cNvPr id="22" name="Straight Connector 21">
            <a:extLst>
              <a:ext uri="{FF2B5EF4-FFF2-40B4-BE49-F238E27FC236}">
                <a16:creationId xmlns:a16="http://schemas.microsoft.com/office/drawing/2014/main" id="{E06A0B21-26AA-4C41-9FF7-B7B2AB1CAC67}"/>
              </a:ext>
            </a:extLst>
          </p:cNvPr>
          <p:cNvCxnSpPr>
            <a:cxnSpLocks/>
          </p:cNvCxnSpPr>
          <p:nvPr userDrawn="1"/>
        </p:nvCxnSpPr>
        <p:spPr>
          <a:xfrm>
            <a:off x="6036302" y="4397829"/>
            <a:ext cx="0" cy="1712685"/>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D954173-A139-4C30-BE27-4574D649092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0213" y="1141185"/>
            <a:ext cx="6275993" cy="3200400"/>
          </a:xfrm>
          <a:prstGeom prst="rect">
            <a:avLst/>
          </a:prstGeom>
        </p:spPr>
      </p:pic>
    </p:spTree>
    <p:extLst>
      <p:ext uri="{BB962C8B-B14F-4D97-AF65-F5344CB8AC3E}">
        <p14:creationId xmlns:p14="http://schemas.microsoft.com/office/powerpoint/2010/main" val="2894898315"/>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6" name="Title 12">
            <a:extLst>
              <a:ext uri="{FF2B5EF4-FFF2-40B4-BE49-F238E27FC236}">
                <a16:creationId xmlns:a16="http://schemas.microsoft.com/office/drawing/2014/main" id="{E52C87DE-DCD0-4EAD-AC66-0EBFFBD838EE}"/>
              </a:ext>
            </a:extLst>
          </p:cNvPr>
          <p:cNvSpPr>
            <a:spLocks noGrp="1"/>
          </p:cNvSpPr>
          <p:nvPr>
            <p:ph type="title"/>
          </p:nvPr>
        </p:nvSpPr>
        <p:spPr>
          <a:xfrm>
            <a:off x="266699" y="310496"/>
            <a:ext cx="8610599" cy="420662"/>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4054FA10-B28D-4E63-89A3-B4809DC16D44}"/>
              </a:ext>
            </a:extLst>
          </p:cNvPr>
          <p:cNvSpPr>
            <a:spLocks noGrp="1"/>
          </p:cNvSpPr>
          <p:nvPr>
            <p:ph sz="quarter" idx="20"/>
          </p:nvPr>
        </p:nvSpPr>
        <p:spPr>
          <a:xfrm>
            <a:off x="266699" y="1244600"/>
            <a:ext cx="8610601" cy="469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1448766"/>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E52C87DE-DCD0-4EAD-AC66-0EBFFBD838EE}"/>
              </a:ext>
            </a:extLst>
          </p:cNvPr>
          <p:cNvSpPr>
            <a:spLocks noGrp="1"/>
          </p:cNvSpPr>
          <p:nvPr>
            <p:ph type="title"/>
          </p:nvPr>
        </p:nvSpPr>
        <p:spPr>
          <a:xfrm>
            <a:off x="266699" y="310496"/>
            <a:ext cx="8610599" cy="420662"/>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6F48153F-2A18-42B8-95E0-6869036DAD0A}"/>
              </a:ext>
            </a:extLst>
          </p:cNvPr>
          <p:cNvSpPr>
            <a:spLocks noGrp="1"/>
          </p:cNvSpPr>
          <p:nvPr>
            <p:ph sz="quarter" idx="20"/>
          </p:nvPr>
        </p:nvSpPr>
        <p:spPr>
          <a:xfrm>
            <a:off x="3771890" y="1142580"/>
            <a:ext cx="2597159" cy="1460919"/>
          </a:xfrm>
        </p:spPr>
        <p:txBody>
          <a:bodyPr lIns="0" rIns="91440" anchor="ctr"/>
          <a:lstStyle>
            <a:lvl1pPr algn="l">
              <a:spcBef>
                <a:spcPts val="0"/>
              </a:spcBef>
              <a:defRPr sz="1600">
                <a:solidFill>
                  <a:schemeClr val="tx2">
                    <a:lumMod val="50000"/>
                  </a:schemeClr>
                </a:solidFill>
              </a:defRPr>
            </a:lvl1pPr>
            <a:lvl2pPr>
              <a:defRPr lang="en-US" sz="1800" b="0" kern="1200" smtClean="0">
                <a:solidFill>
                  <a:schemeClr val="bg1"/>
                </a:solidFill>
                <a:latin typeface="+mn-lt"/>
                <a:ea typeface="+mn-ea"/>
                <a:cs typeface="+mn-cs"/>
              </a:defRPr>
            </a:lvl2pPr>
          </a:lstStyle>
          <a:p>
            <a:pPr lvl="0"/>
            <a:r>
              <a:rPr lang="en-US" dirty="0"/>
              <a:t>Click to edit Master text styles</a:t>
            </a:r>
          </a:p>
        </p:txBody>
      </p:sp>
      <p:sp>
        <p:nvSpPr>
          <p:cNvPr id="9" name="Content Placeholder 2">
            <a:extLst>
              <a:ext uri="{FF2B5EF4-FFF2-40B4-BE49-F238E27FC236}">
                <a16:creationId xmlns:a16="http://schemas.microsoft.com/office/drawing/2014/main" id="{A1764916-1751-43E5-946F-CBF9AFECB6E7}"/>
              </a:ext>
            </a:extLst>
          </p:cNvPr>
          <p:cNvSpPr>
            <a:spLocks noGrp="1"/>
          </p:cNvSpPr>
          <p:nvPr>
            <p:ph sz="quarter" idx="21" hasCustomPrompt="1"/>
          </p:nvPr>
        </p:nvSpPr>
        <p:spPr>
          <a:xfrm>
            <a:off x="2603490" y="1142580"/>
            <a:ext cx="1168400" cy="1460919"/>
          </a:xfrm>
        </p:spPr>
        <p:txBody>
          <a:bodyPr lIns="91440" rIns="91440" anchor="ctr"/>
          <a:lstStyle>
            <a:lvl1pPr algn="ctr">
              <a:defRPr lang="en-US" sz="9600" b="1" kern="1200" dirty="0" smtClean="0">
                <a:solidFill>
                  <a:schemeClr val="accent2"/>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5</a:t>
            </a:r>
          </a:p>
        </p:txBody>
      </p:sp>
      <p:sp>
        <p:nvSpPr>
          <p:cNvPr id="10" name="Rectangle 9">
            <a:extLst>
              <a:ext uri="{FF2B5EF4-FFF2-40B4-BE49-F238E27FC236}">
                <a16:creationId xmlns:a16="http://schemas.microsoft.com/office/drawing/2014/main" id="{1C976FB8-1BCA-449C-9119-EB94B35131C3}"/>
              </a:ext>
            </a:extLst>
          </p:cNvPr>
          <p:cNvSpPr/>
          <p:nvPr userDrawn="1"/>
        </p:nvSpPr>
        <p:spPr>
          <a:xfrm>
            <a:off x="2774944" y="4388756"/>
            <a:ext cx="3594112" cy="1707243"/>
          </a:xfrm>
          <a:prstGeom prst="rect">
            <a:avLst/>
          </a:prstGeom>
          <a:solidFill>
            <a:schemeClr val="accent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7567E29-C88B-40AD-AAF0-398EAF88BEEF}"/>
              </a:ext>
            </a:extLst>
          </p:cNvPr>
          <p:cNvSpPr/>
          <p:nvPr userDrawn="1"/>
        </p:nvSpPr>
        <p:spPr>
          <a:xfrm>
            <a:off x="266699" y="2736614"/>
            <a:ext cx="2336791" cy="337207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9D1EA22-698D-449F-AFEF-F9513DF80372}"/>
              </a:ext>
            </a:extLst>
          </p:cNvPr>
          <p:cNvSpPr/>
          <p:nvPr userDrawn="1"/>
        </p:nvSpPr>
        <p:spPr>
          <a:xfrm>
            <a:off x="266699" y="1142581"/>
            <a:ext cx="2336799" cy="1460919"/>
          </a:xfrm>
          <a:prstGeom prst="rect">
            <a:avLst/>
          </a:prstGeom>
          <a:solidFill>
            <a:srgbClr val="061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10295540-AEE0-469D-8F31-1B82A73E6F1C}"/>
              </a:ext>
            </a:extLst>
          </p:cNvPr>
          <p:cNvCxnSpPr>
            <a:cxnSpLocks/>
          </p:cNvCxnSpPr>
          <p:nvPr userDrawn="1"/>
        </p:nvCxnSpPr>
        <p:spPr>
          <a:xfrm>
            <a:off x="2774950" y="2670057"/>
            <a:ext cx="35941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4F7A3CE-92DB-4AEC-AE06-468DEB5B929C}"/>
              </a:ext>
            </a:extLst>
          </p:cNvPr>
          <p:cNvSpPr/>
          <p:nvPr userDrawn="1"/>
        </p:nvSpPr>
        <p:spPr>
          <a:xfrm>
            <a:off x="6527799" y="1142581"/>
            <a:ext cx="2336800" cy="4966115"/>
          </a:xfrm>
          <a:prstGeom prst="rect">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F5E443E5-DF51-4B60-815B-746F81FBC5CC}"/>
              </a:ext>
            </a:extLst>
          </p:cNvPr>
          <p:cNvCxnSpPr>
            <a:cxnSpLocks/>
          </p:cNvCxnSpPr>
          <p:nvPr userDrawn="1"/>
        </p:nvCxnSpPr>
        <p:spPr>
          <a:xfrm flipV="1">
            <a:off x="4572000" y="2904628"/>
            <a:ext cx="0" cy="1324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366BB6-CD6D-4766-ABB0-78E80B7437E5}"/>
              </a:ext>
            </a:extLst>
          </p:cNvPr>
          <p:cNvCxnSpPr>
            <a:cxnSpLocks/>
          </p:cNvCxnSpPr>
          <p:nvPr userDrawn="1"/>
        </p:nvCxnSpPr>
        <p:spPr>
          <a:xfrm flipV="1">
            <a:off x="4572000" y="4580141"/>
            <a:ext cx="0" cy="132447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5802C28-3668-4A77-879F-E19DB8474A7A}"/>
              </a:ext>
            </a:extLst>
          </p:cNvPr>
          <p:cNvCxnSpPr>
            <a:cxnSpLocks/>
          </p:cNvCxnSpPr>
          <p:nvPr userDrawn="1"/>
        </p:nvCxnSpPr>
        <p:spPr>
          <a:xfrm>
            <a:off x="6713537" y="4388756"/>
            <a:ext cx="1965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DECD2CE-59AD-4AFE-85C8-4C3DE6C408B5}"/>
              </a:ext>
            </a:extLst>
          </p:cNvPr>
          <p:cNvSpPr>
            <a:spLocks noGrp="1"/>
          </p:cNvSpPr>
          <p:nvPr>
            <p:ph sz="quarter" idx="10"/>
          </p:nvPr>
        </p:nvSpPr>
        <p:spPr>
          <a:xfrm>
            <a:off x="266700" y="1143000"/>
            <a:ext cx="2336800" cy="1460500"/>
          </a:xfrm>
        </p:spPr>
        <p:txBody>
          <a:bodyPr lIns="182880" rIns="182880" anchor="ctr"/>
          <a:lstStyle>
            <a:lvl1pPr algn="ctr">
              <a:spcBef>
                <a:spcPts val="0"/>
              </a:spcBef>
              <a:defRPr sz="1800">
                <a:solidFill>
                  <a:schemeClr val="bg1"/>
                </a:solidFill>
              </a:defRPr>
            </a:lvl1pPr>
            <a:lvl2pPr>
              <a:defRPr lang="en-US" sz="1800" b="0" kern="1200" smtClean="0">
                <a:solidFill>
                  <a:schemeClr val="bg1"/>
                </a:solidFill>
                <a:latin typeface="+mn-lt"/>
                <a:ea typeface="+mn-ea"/>
                <a:cs typeface="+mn-cs"/>
              </a:defRPr>
            </a:lvl2pPr>
          </a:lstStyle>
          <a:p>
            <a:pPr lvl="0"/>
            <a:r>
              <a:rPr lang="en-US" dirty="0"/>
              <a:t>Click to edit Master text styles</a:t>
            </a:r>
          </a:p>
        </p:txBody>
      </p:sp>
      <p:sp>
        <p:nvSpPr>
          <p:cNvPr id="19" name="Content Placeholder 2">
            <a:extLst>
              <a:ext uri="{FF2B5EF4-FFF2-40B4-BE49-F238E27FC236}">
                <a16:creationId xmlns:a16="http://schemas.microsoft.com/office/drawing/2014/main" id="{B1897C2F-E973-40F3-8FD1-9F86A2027592}"/>
              </a:ext>
            </a:extLst>
          </p:cNvPr>
          <p:cNvSpPr>
            <a:spLocks noGrp="1"/>
          </p:cNvSpPr>
          <p:nvPr>
            <p:ph sz="quarter" idx="11"/>
          </p:nvPr>
        </p:nvSpPr>
        <p:spPr>
          <a:xfrm>
            <a:off x="266700" y="2847223"/>
            <a:ext cx="2336800" cy="1430922"/>
          </a:xfrm>
        </p:spPr>
        <p:txBody>
          <a:bodyPr lIns="274320" rIns="274320" anchor="ctr"/>
          <a:lstStyle>
            <a:lvl1pPr algn="l">
              <a:defRPr sz="1800">
                <a:solidFill>
                  <a:schemeClr val="tx2">
                    <a:lumMod val="50000"/>
                  </a:schemeClr>
                </a:solidFill>
              </a:defRPr>
            </a:lvl1pPr>
            <a:lvl2pPr>
              <a:defRPr lang="en-US" sz="1800" b="0" kern="1200" smtClean="0">
                <a:solidFill>
                  <a:schemeClr val="bg1"/>
                </a:solidFill>
                <a:latin typeface="+mn-lt"/>
                <a:ea typeface="+mn-ea"/>
                <a:cs typeface="+mn-cs"/>
              </a:defRPr>
            </a:lvl2pPr>
          </a:lstStyle>
          <a:p>
            <a:pPr lvl="0"/>
            <a:r>
              <a:rPr lang="en-US" dirty="0"/>
              <a:t>Click to edit Master text styles</a:t>
            </a:r>
          </a:p>
        </p:txBody>
      </p:sp>
      <p:sp>
        <p:nvSpPr>
          <p:cNvPr id="20" name="Content Placeholder 2">
            <a:extLst>
              <a:ext uri="{FF2B5EF4-FFF2-40B4-BE49-F238E27FC236}">
                <a16:creationId xmlns:a16="http://schemas.microsoft.com/office/drawing/2014/main" id="{2B4FB80F-C89E-453E-B23F-8D9A1823C715}"/>
              </a:ext>
            </a:extLst>
          </p:cNvPr>
          <p:cNvSpPr>
            <a:spLocks noGrp="1"/>
          </p:cNvSpPr>
          <p:nvPr>
            <p:ph sz="quarter" idx="12"/>
          </p:nvPr>
        </p:nvSpPr>
        <p:spPr>
          <a:xfrm>
            <a:off x="1435100" y="4503055"/>
            <a:ext cx="1168400" cy="1478646"/>
          </a:xfrm>
        </p:spPr>
        <p:txBody>
          <a:bodyPr lIns="0" rIns="91440" anchor="ctr"/>
          <a:lstStyle>
            <a:lvl1pPr algn="l">
              <a:defRPr sz="1800">
                <a:solidFill>
                  <a:schemeClr val="tx2">
                    <a:lumMod val="50000"/>
                  </a:schemeClr>
                </a:solidFill>
              </a:defRPr>
            </a:lvl1pPr>
            <a:lvl2pPr>
              <a:defRPr lang="en-US" sz="1800" b="0" kern="1200" smtClean="0">
                <a:solidFill>
                  <a:schemeClr val="bg1"/>
                </a:solidFill>
                <a:latin typeface="+mn-lt"/>
                <a:ea typeface="+mn-ea"/>
                <a:cs typeface="+mn-cs"/>
              </a:defRPr>
            </a:lvl2pPr>
          </a:lstStyle>
          <a:p>
            <a:pPr lvl="0"/>
            <a:r>
              <a:rPr lang="en-US" dirty="0"/>
              <a:t>Click to edit Master text styles</a:t>
            </a:r>
          </a:p>
        </p:txBody>
      </p:sp>
      <p:cxnSp>
        <p:nvCxnSpPr>
          <p:cNvPr id="21" name="Straight Connector 20">
            <a:extLst>
              <a:ext uri="{FF2B5EF4-FFF2-40B4-BE49-F238E27FC236}">
                <a16:creationId xmlns:a16="http://schemas.microsoft.com/office/drawing/2014/main" id="{96F9615F-D870-48E9-9311-C7B063FF842B}"/>
              </a:ext>
            </a:extLst>
          </p:cNvPr>
          <p:cNvCxnSpPr>
            <a:cxnSpLocks/>
          </p:cNvCxnSpPr>
          <p:nvPr userDrawn="1"/>
        </p:nvCxnSpPr>
        <p:spPr>
          <a:xfrm>
            <a:off x="452432" y="4388756"/>
            <a:ext cx="19653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5FD320E4-224B-4955-BF68-6C70F898C999}"/>
              </a:ext>
            </a:extLst>
          </p:cNvPr>
          <p:cNvSpPr>
            <a:spLocks noGrp="1"/>
          </p:cNvSpPr>
          <p:nvPr>
            <p:ph sz="quarter" idx="13" hasCustomPrompt="1"/>
          </p:nvPr>
        </p:nvSpPr>
        <p:spPr>
          <a:xfrm>
            <a:off x="266699" y="4503055"/>
            <a:ext cx="1168400" cy="1478646"/>
          </a:xfrm>
        </p:spPr>
        <p:txBody>
          <a:bodyPr lIns="91440" rIns="91440" anchor="ctr"/>
          <a:lstStyle>
            <a:lvl1pPr algn="ctr">
              <a:defRPr lang="en-US" sz="9600" b="1" kern="1200" dirty="0" smtClean="0">
                <a:solidFill>
                  <a:schemeClr val="accent2"/>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5</a:t>
            </a:r>
          </a:p>
        </p:txBody>
      </p:sp>
      <p:sp>
        <p:nvSpPr>
          <p:cNvPr id="23" name="Content Placeholder 2">
            <a:extLst>
              <a:ext uri="{FF2B5EF4-FFF2-40B4-BE49-F238E27FC236}">
                <a16:creationId xmlns:a16="http://schemas.microsoft.com/office/drawing/2014/main" id="{AD80C272-A2CE-4A05-B4D3-C073DEDA8982}"/>
              </a:ext>
            </a:extLst>
          </p:cNvPr>
          <p:cNvSpPr>
            <a:spLocks noGrp="1"/>
          </p:cNvSpPr>
          <p:nvPr>
            <p:ph sz="quarter" idx="14" hasCustomPrompt="1"/>
          </p:nvPr>
        </p:nvSpPr>
        <p:spPr>
          <a:xfrm>
            <a:off x="2774934" y="4550679"/>
            <a:ext cx="1797061" cy="888947"/>
          </a:xfrm>
        </p:spPr>
        <p:txBody>
          <a:bodyPr lIns="91440" rIns="91440" anchor="b"/>
          <a:lstStyle>
            <a:lvl1pPr algn="ctr">
              <a:defRPr lang="en-US" sz="4400" b="1" kern="1200" dirty="0" smtClean="0">
                <a:solidFill>
                  <a:schemeClr val="bg1"/>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24" name="Content Placeholder 2">
            <a:extLst>
              <a:ext uri="{FF2B5EF4-FFF2-40B4-BE49-F238E27FC236}">
                <a16:creationId xmlns:a16="http://schemas.microsoft.com/office/drawing/2014/main" id="{90C172B5-02E7-4964-B784-867B9260E790}"/>
              </a:ext>
            </a:extLst>
          </p:cNvPr>
          <p:cNvSpPr>
            <a:spLocks noGrp="1"/>
          </p:cNvSpPr>
          <p:nvPr>
            <p:ph sz="quarter" idx="15" hasCustomPrompt="1"/>
          </p:nvPr>
        </p:nvSpPr>
        <p:spPr>
          <a:xfrm>
            <a:off x="4559288" y="4503054"/>
            <a:ext cx="1797061" cy="1478646"/>
          </a:xfrm>
        </p:spPr>
        <p:txBody>
          <a:bodyPr lIns="182880" rIns="91440" anchor="ctr"/>
          <a:lstStyle>
            <a:lvl1pPr algn="l">
              <a:defRPr lang="en-US" sz="1400" b="1" kern="1200" dirty="0" smtClean="0">
                <a:solidFill>
                  <a:schemeClr val="bg1"/>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25" name="Content Placeholder 2">
            <a:extLst>
              <a:ext uri="{FF2B5EF4-FFF2-40B4-BE49-F238E27FC236}">
                <a16:creationId xmlns:a16="http://schemas.microsoft.com/office/drawing/2014/main" id="{93A06BCD-87D4-431F-95F3-247CD330954E}"/>
              </a:ext>
            </a:extLst>
          </p:cNvPr>
          <p:cNvSpPr>
            <a:spLocks noGrp="1"/>
          </p:cNvSpPr>
          <p:nvPr>
            <p:ph sz="quarter" idx="16" hasCustomPrompt="1"/>
          </p:nvPr>
        </p:nvSpPr>
        <p:spPr>
          <a:xfrm>
            <a:off x="2774935" y="2795811"/>
            <a:ext cx="1701816" cy="633188"/>
          </a:xfrm>
        </p:spPr>
        <p:txBody>
          <a:bodyPr lIns="91440" rIns="91440" anchor="b"/>
          <a:lstStyle>
            <a:lvl1pPr algn="ctr">
              <a:spcBef>
                <a:spcPts val="0"/>
              </a:spcBef>
              <a:defRPr lang="en-US" sz="3600" b="1" kern="1200" dirty="0" smtClean="0">
                <a:solidFill>
                  <a:schemeClr val="accent1"/>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26" name="Content Placeholder 2">
            <a:extLst>
              <a:ext uri="{FF2B5EF4-FFF2-40B4-BE49-F238E27FC236}">
                <a16:creationId xmlns:a16="http://schemas.microsoft.com/office/drawing/2014/main" id="{5E7DEBDB-425C-43AE-87A0-59F11146F3FE}"/>
              </a:ext>
            </a:extLst>
          </p:cNvPr>
          <p:cNvSpPr>
            <a:spLocks noGrp="1"/>
          </p:cNvSpPr>
          <p:nvPr>
            <p:ph sz="quarter" idx="17" hasCustomPrompt="1"/>
          </p:nvPr>
        </p:nvSpPr>
        <p:spPr>
          <a:xfrm>
            <a:off x="4662489" y="2795811"/>
            <a:ext cx="1693860" cy="633188"/>
          </a:xfrm>
        </p:spPr>
        <p:txBody>
          <a:bodyPr lIns="91440" rIns="91440" anchor="b"/>
          <a:lstStyle>
            <a:lvl1pPr algn="ctr">
              <a:spcBef>
                <a:spcPts val="0"/>
              </a:spcBef>
              <a:defRPr lang="en-US" sz="3600" b="1" kern="1200" dirty="0" smtClean="0">
                <a:solidFill>
                  <a:schemeClr val="accent1"/>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27" name="Content Placeholder 2">
            <a:extLst>
              <a:ext uri="{FF2B5EF4-FFF2-40B4-BE49-F238E27FC236}">
                <a16:creationId xmlns:a16="http://schemas.microsoft.com/office/drawing/2014/main" id="{64975FA8-3318-4BEE-BE13-68FEE69A767F}"/>
              </a:ext>
            </a:extLst>
          </p:cNvPr>
          <p:cNvSpPr>
            <a:spLocks noGrp="1"/>
          </p:cNvSpPr>
          <p:nvPr>
            <p:ph sz="quarter" idx="18" hasCustomPrompt="1"/>
          </p:nvPr>
        </p:nvSpPr>
        <p:spPr>
          <a:xfrm>
            <a:off x="6713537" y="1282700"/>
            <a:ext cx="1965325" cy="2991757"/>
          </a:xfrm>
        </p:spPr>
        <p:txBody>
          <a:bodyPr lIns="91440" rIns="91440" anchor="ctr"/>
          <a:lstStyle>
            <a:lvl1pPr algn="ctr">
              <a:defRPr lang="en-US" sz="4400" b="1" kern="1200" dirty="0" smtClean="0">
                <a:solidFill>
                  <a:schemeClr val="accent2"/>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28" name="Content Placeholder 2">
            <a:extLst>
              <a:ext uri="{FF2B5EF4-FFF2-40B4-BE49-F238E27FC236}">
                <a16:creationId xmlns:a16="http://schemas.microsoft.com/office/drawing/2014/main" id="{C9D9F640-1888-4CD3-AA8D-513A4994EEEE}"/>
              </a:ext>
            </a:extLst>
          </p:cNvPr>
          <p:cNvSpPr>
            <a:spLocks noGrp="1"/>
          </p:cNvSpPr>
          <p:nvPr>
            <p:ph sz="quarter" idx="19" hasCustomPrompt="1"/>
          </p:nvPr>
        </p:nvSpPr>
        <p:spPr>
          <a:xfrm>
            <a:off x="6713537" y="4503054"/>
            <a:ext cx="1965325" cy="1478646"/>
          </a:xfrm>
        </p:spPr>
        <p:txBody>
          <a:bodyPr lIns="91440" rIns="91440" anchor="ctr"/>
          <a:lstStyle>
            <a:lvl1pPr algn="ctr">
              <a:defRPr lang="en-US" sz="2000" b="1" kern="1200" dirty="0" smtClean="0">
                <a:solidFill>
                  <a:schemeClr val="accent2"/>
                </a:solidFill>
                <a:latin typeface="+mj-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29" name="Content Placeholder 2">
            <a:extLst>
              <a:ext uri="{FF2B5EF4-FFF2-40B4-BE49-F238E27FC236}">
                <a16:creationId xmlns:a16="http://schemas.microsoft.com/office/drawing/2014/main" id="{876C0175-5B53-4694-B5F1-CD7109F0810C}"/>
              </a:ext>
            </a:extLst>
          </p:cNvPr>
          <p:cNvSpPr>
            <a:spLocks noGrp="1"/>
          </p:cNvSpPr>
          <p:nvPr>
            <p:ph sz="quarter" idx="22" hasCustomPrompt="1"/>
          </p:nvPr>
        </p:nvSpPr>
        <p:spPr>
          <a:xfrm>
            <a:off x="2774935" y="3430811"/>
            <a:ext cx="1701816" cy="843646"/>
          </a:xfrm>
        </p:spPr>
        <p:txBody>
          <a:bodyPr lIns="91440" rIns="91440" anchor="t"/>
          <a:lstStyle>
            <a:lvl1pPr algn="ctr">
              <a:spcBef>
                <a:spcPts val="0"/>
              </a:spcBef>
              <a:defRPr lang="en-US" sz="1400" b="0" kern="1200" dirty="0" smtClean="0">
                <a:solidFill>
                  <a:schemeClr val="tx2">
                    <a:lumMod val="50000"/>
                  </a:schemeClr>
                </a:solidFill>
                <a:latin typeface="+mn-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30" name="Content Placeholder 2">
            <a:extLst>
              <a:ext uri="{FF2B5EF4-FFF2-40B4-BE49-F238E27FC236}">
                <a16:creationId xmlns:a16="http://schemas.microsoft.com/office/drawing/2014/main" id="{CB8B85FC-DFC8-4354-B301-A1A73A72D09A}"/>
              </a:ext>
            </a:extLst>
          </p:cNvPr>
          <p:cNvSpPr>
            <a:spLocks noGrp="1"/>
          </p:cNvSpPr>
          <p:nvPr>
            <p:ph sz="quarter" idx="23" hasCustomPrompt="1"/>
          </p:nvPr>
        </p:nvSpPr>
        <p:spPr>
          <a:xfrm>
            <a:off x="4662489" y="3430811"/>
            <a:ext cx="1693860" cy="843646"/>
          </a:xfrm>
        </p:spPr>
        <p:txBody>
          <a:bodyPr lIns="91440" rIns="91440" anchor="t"/>
          <a:lstStyle>
            <a:lvl1pPr algn="ctr">
              <a:spcBef>
                <a:spcPts val="0"/>
              </a:spcBef>
              <a:defRPr lang="en-US" sz="1400" b="0" kern="1200" dirty="0" smtClean="0">
                <a:solidFill>
                  <a:schemeClr val="tx2">
                    <a:lumMod val="50000"/>
                  </a:schemeClr>
                </a:solidFill>
                <a:latin typeface="+mn-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
        <p:nvSpPr>
          <p:cNvPr id="31" name="Content Placeholder 2">
            <a:extLst>
              <a:ext uri="{FF2B5EF4-FFF2-40B4-BE49-F238E27FC236}">
                <a16:creationId xmlns:a16="http://schemas.microsoft.com/office/drawing/2014/main" id="{21B2C639-E072-43A6-B43F-C05C7556D577}"/>
              </a:ext>
            </a:extLst>
          </p:cNvPr>
          <p:cNvSpPr>
            <a:spLocks noGrp="1"/>
          </p:cNvSpPr>
          <p:nvPr>
            <p:ph sz="quarter" idx="24" hasCustomPrompt="1"/>
          </p:nvPr>
        </p:nvSpPr>
        <p:spPr>
          <a:xfrm>
            <a:off x="2774934" y="5412852"/>
            <a:ext cx="1797061" cy="633186"/>
          </a:xfrm>
        </p:spPr>
        <p:txBody>
          <a:bodyPr lIns="91440" rIns="91440" anchor="t"/>
          <a:lstStyle>
            <a:lvl1pPr algn="ctr">
              <a:defRPr lang="en-US" sz="1400" b="0" kern="1200" dirty="0" smtClean="0">
                <a:solidFill>
                  <a:schemeClr val="bg1"/>
                </a:solidFill>
                <a:latin typeface="+mn-lt"/>
                <a:ea typeface="+mn-ea"/>
                <a:cs typeface="+mn-cs"/>
              </a:defRPr>
            </a:lvl1pPr>
            <a:lvl2pPr>
              <a:defRPr lang="en-US" sz="1800" b="0" kern="1200" smtClean="0">
                <a:solidFill>
                  <a:schemeClr val="bg1"/>
                </a:solidFill>
                <a:latin typeface="+mn-lt"/>
                <a:ea typeface="+mn-ea"/>
                <a:cs typeface="+mn-cs"/>
              </a:defRPr>
            </a:lvl2pPr>
          </a:lstStyle>
          <a:p>
            <a:pPr lvl="0"/>
            <a:r>
              <a:rPr lang="en-US" dirty="0"/>
              <a:t>1000</a:t>
            </a:r>
          </a:p>
        </p:txBody>
      </p:sp>
    </p:spTree>
    <p:extLst>
      <p:ext uri="{BB962C8B-B14F-4D97-AF65-F5344CB8AC3E}">
        <p14:creationId xmlns:p14="http://schemas.microsoft.com/office/powerpoint/2010/main" val="4156917716"/>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0" y="5943594"/>
            <a:ext cx="8610600" cy="295282"/>
          </a:xfrm>
        </p:spPr>
        <p:txBody>
          <a:bodyPr/>
          <a:lstStyle/>
          <a:p>
            <a:r>
              <a:rPr lang="en-US" dirty="0"/>
              <a:t>Footer</a:t>
            </a:r>
          </a:p>
        </p:txBody>
      </p:sp>
      <p:sp>
        <p:nvSpPr>
          <p:cNvPr id="2" name="Rectangle 1">
            <a:extLst>
              <a:ext uri="{FF2B5EF4-FFF2-40B4-BE49-F238E27FC236}">
                <a16:creationId xmlns:a16="http://schemas.microsoft.com/office/drawing/2014/main" id="{1C7A27A9-BF76-41C1-AE17-7E6808527DDA}"/>
              </a:ext>
            </a:extLst>
          </p:cNvPr>
          <p:cNvSpPr/>
          <p:nvPr userDrawn="1"/>
        </p:nvSpPr>
        <p:spPr>
          <a:xfrm>
            <a:off x="266700" y="3975101"/>
            <a:ext cx="8610600" cy="18541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5B1345B7-CACC-48C3-A811-02E3D9EAB545}"/>
              </a:ext>
            </a:extLst>
          </p:cNvPr>
          <p:cNvSpPr>
            <a:spLocks noGrp="1"/>
          </p:cNvSpPr>
          <p:nvPr>
            <p:ph type="body" sz="quarter" idx="33"/>
          </p:nvPr>
        </p:nvSpPr>
        <p:spPr>
          <a:xfrm>
            <a:off x="266701" y="4687682"/>
            <a:ext cx="1435099" cy="841579"/>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2" name="Text Placeholder 2">
            <a:extLst>
              <a:ext uri="{FF2B5EF4-FFF2-40B4-BE49-F238E27FC236}">
                <a16:creationId xmlns:a16="http://schemas.microsoft.com/office/drawing/2014/main" id="{24FBB2A4-C94E-4686-87EE-C6EAE48A5E60}"/>
              </a:ext>
            </a:extLst>
          </p:cNvPr>
          <p:cNvSpPr>
            <a:spLocks noGrp="1"/>
          </p:cNvSpPr>
          <p:nvPr>
            <p:ph type="body" sz="quarter" idx="34"/>
          </p:nvPr>
        </p:nvSpPr>
        <p:spPr>
          <a:xfrm>
            <a:off x="1701800" y="4687682"/>
            <a:ext cx="1435099" cy="841579"/>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3" name="Text Placeholder 2">
            <a:extLst>
              <a:ext uri="{FF2B5EF4-FFF2-40B4-BE49-F238E27FC236}">
                <a16:creationId xmlns:a16="http://schemas.microsoft.com/office/drawing/2014/main" id="{3923D2E1-0CDD-44A4-ACAC-2DB15771AFB7}"/>
              </a:ext>
            </a:extLst>
          </p:cNvPr>
          <p:cNvSpPr>
            <a:spLocks noGrp="1"/>
          </p:cNvSpPr>
          <p:nvPr>
            <p:ph type="body" sz="quarter" idx="35"/>
          </p:nvPr>
        </p:nvSpPr>
        <p:spPr>
          <a:xfrm>
            <a:off x="3136899" y="4687682"/>
            <a:ext cx="1435099" cy="841579"/>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4" name="Text Placeholder 2">
            <a:extLst>
              <a:ext uri="{FF2B5EF4-FFF2-40B4-BE49-F238E27FC236}">
                <a16:creationId xmlns:a16="http://schemas.microsoft.com/office/drawing/2014/main" id="{948774BB-FF0F-4D29-B291-5A8F044BB027}"/>
              </a:ext>
            </a:extLst>
          </p:cNvPr>
          <p:cNvSpPr>
            <a:spLocks noGrp="1"/>
          </p:cNvSpPr>
          <p:nvPr>
            <p:ph type="body" sz="quarter" idx="36"/>
          </p:nvPr>
        </p:nvSpPr>
        <p:spPr>
          <a:xfrm>
            <a:off x="4571998" y="4687682"/>
            <a:ext cx="1435099" cy="841579"/>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5" name="Text Placeholder 2">
            <a:extLst>
              <a:ext uri="{FF2B5EF4-FFF2-40B4-BE49-F238E27FC236}">
                <a16:creationId xmlns:a16="http://schemas.microsoft.com/office/drawing/2014/main" id="{AEE5515E-E0AB-4C8D-B05D-D6526CC6343D}"/>
              </a:ext>
            </a:extLst>
          </p:cNvPr>
          <p:cNvSpPr>
            <a:spLocks noGrp="1"/>
          </p:cNvSpPr>
          <p:nvPr>
            <p:ph type="body" sz="quarter" idx="37"/>
          </p:nvPr>
        </p:nvSpPr>
        <p:spPr>
          <a:xfrm>
            <a:off x="6007097" y="4687682"/>
            <a:ext cx="1435099" cy="841579"/>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26" name="Text Placeholder 2">
            <a:extLst>
              <a:ext uri="{FF2B5EF4-FFF2-40B4-BE49-F238E27FC236}">
                <a16:creationId xmlns:a16="http://schemas.microsoft.com/office/drawing/2014/main" id="{D0C68668-EE09-4FFC-8A89-8F1DEE319585}"/>
              </a:ext>
            </a:extLst>
          </p:cNvPr>
          <p:cNvSpPr>
            <a:spLocks noGrp="1"/>
          </p:cNvSpPr>
          <p:nvPr>
            <p:ph type="body" sz="quarter" idx="38"/>
          </p:nvPr>
        </p:nvSpPr>
        <p:spPr>
          <a:xfrm>
            <a:off x="7442199" y="4687682"/>
            <a:ext cx="1435099" cy="841579"/>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cxnSp>
        <p:nvCxnSpPr>
          <p:cNvPr id="28" name="Straight Connector 27">
            <a:extLst>
              <a:ext uri="{FF2B5EF4-FFF2-40B4-BE49-F238E27FC236}">
                <a16:creationId xmlns:a16="http://schemas.microsoft.com/office/drawing/2014/main" id="{57845803-BAE8-4A73-A114-4AB564230FAE}"/>
              </a:ext>
            </a:extLst>
          </p:cNvPr>
          <p:cNvCxnSpPr/>
          <p:nvPr userDrawn="1"/>
        </p:nvCxnSpPr>
        <p:spPr>
          <a:xfrm>
            <a:off x="1701800" y="4216398"/>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08C36-7A55-4248-8CEF-317850BF1106}"/>
              </a:ext>
            </a:extLst>
          </p:cNvPr>
          <p:cNvCxnSpPr/>
          <p:nvPr userDrawn="1"/>
        </p:nvCxnSpPr>
        <p:spPr>
          <a:xfrm>
            <a:off x="3136899" y="4216398"/>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4F16A72-8EB0-4B5D-8B3B-84738C3D9862}"/>
              </a:ext>
            </a:extLst>
          </p:cNvPr>
          <p:cNvCxnSpPr/>
          <p:nvPr userDrawn="1"/>
        </p:nvCxnSpPr>
        <p:spPr>
          <a:xfrm>
            <a:off x="4571998" y="4216398"/>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B0400F1-02CF-48A6-8FA9-CFB958E0F2AC}"/>
              </a:ext>
            </a:extLst>
          </p:cNvPr>
          <p:cNvCxnSpPr/>
          <p:nvPr userDrawn="1"/>
        </p:nvCxnSpPr>
        <p:spPr>
          <a:xfrm>
            <a:off x="6007097" y="4216398"/>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C0DC4F3-A6C5-405C-A5A4-671921A432C2}"/>
              </a:ext>
            </a:extLst>
          </p:cNvPr>
          <p:cNvCxnSpPr/>
          <p:nvPr userDrawn="1"/>
        </p:nvCxnSpPr>
        <p:spPr>
          <a:xfrm>
            <a:off x="7442196" y="4216398"/>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3" name="Graphic 32">
            <a:extLst>
              <a:ext uri="{FF2B5EF4-FFF2-40B4-BE49-F238E27FC236}">
                <a16:creationId xmlns:a16="http://schemas.microsoft.com/office/drawing/2014/main" id="{FBBD9F69-FABE-4DBE-B388-063DEE1E08E0}"/>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851" y="4216398"/>
            <a:ext cx="320669" cy="320669"/>
          </a:xfrm>
          <a:prstGeom prst="rect">
            <a:avLst/>
          </a:prstGeom>
        </p:spPr>
      </p:pic>
      <p:pic>
        <p:nvPicPr>
          <p:cNvPr id="34" name="Graphic 33">
            <a:extLst>
              <a:ext uri="{FF2B5EF4-FFF2-40B4-BE49-F238E27FC236}">
                <a16:creationId xmlns:a16="http://schemas.microsoft.com/office/drawing/2014/main" id="{ACAB825D-E002-449A-83C3-1C53083C2C7B}"/>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85949" y="4216398"/>
            <a:ext cx="320669" cy="320669"/>
          </a:xfrm>
          <a:prstGeom prst="rect">
            <a:avLst/>
          </a:prstGeom>
        </p:spPr>
      </p:pic>
      <p:pic>
        <p:nvPicPr>
          <p:cNvPr id="35" name="Graphic 34">
            <a:extLst>
              <a:ext uri="{FF2B5EF4-FFF2-40B4-BE49-F238E27FC236}">
                <a16:creationId xmlns:a16="http://schemas.microsoft.com/office/drawing/2014/main" id="{DEEE7ACA-6216-42DC-8C40-028A391D438D}"/>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21047" y="4216398"/>
            <a:ext cx="320669" cy="320669"/>
          </a:xfrm>
          <a:prstGeom prst="rect">
            <a:avLst/>
          </a:prstGeom>
        </p:spPr>
      </p:pic>
      <p:pic>
        <p:nvPicPr>
          <p:cNvPr id="36" name="Graphic 35">
            <a:extLst>
              <a:ext uri="{FF2B5EF4-FFF2-40B4-BE49-F238E27FC236}">
                <a16:creationId xmlns:a16="http://schemas.microsoft.com/office/drawing/2014/main" id="{ECF5054D-290D-4B3A-A5BE-54A729B6BB8D}"/>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6145" y="4216398"/>
            <a:ext cx="320669" cy="320669"/>
          </a:xfrm>
          <a:prstGeom prst="rect">
            <a:avLst/>
          </a:prstGeom>
        </p:spPr>
      </p:pic>
      <p:pic>
        <p:nvPicPr>
          <p:cNvPr id="37" name="Graphic 36">
            <a:extLst>
              <a:ext uri="{FF2B5EF4-FFF2-40B4-BE49-F238E27FC236}">
                <a16:creationId xmlns:a16="http://schemas.microsoft.com/office/drawing/2014/main" id="{112A95F0-BF2C-477D-A9AE-F88FFF045687}"/>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1243" y="4216398"/>
            <a:ext cx="320669" cy="320669"/>
          </a:xfrm>
          <a:prstGeom prst="rect">
            <a:avLst/>
          </a:prstGeom>
        </p:spPr>
      </p:pic>
      <p:pic>
        <p:nvPicPr>
          <p:cNvPr id="38" name="Graphic 37">
            <a:extLst>
              <a:ext uri="{FF2B5EF4-FFF2-40B4-BE49-F238E27FC236}">
                <a16:creationId xmlns:a16="http://schemas.microsoft.com/office/drawing/2014/main" id="{C66EB4F3-800A-4062-AA3D-DF28B63A8449}"/>
              </a:ext>
            </a:extLst>
          </p:cNvPr>
          <p:cNvPicPr>
            <a:picLocks noChangeAspect="1"/>
          </p:cNvPicPr>
          <p:nvPr userDrawn="1"/>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6341" y="4216398"/>
            <a:ext cx="320669" cy="320669"/>
          </a:xfrm>
          <a:prstGeom prst="rect">
            <a:avLst/>
          </a:prstGeom>
        </p:spPr>
      </p:pic>
      <p:cxnSp>
        <p:nvCxnSpPr>
          <p:cNvPr id="40" name="Straight Arrow Connector 39">
            <a:extLst>
              <a:ext uri="{FF2B5EF4-FFF2-40B4-BE49-F238E27FC236}">
                <a16:creationId xmlns:a16="http://schemas.microsoft.com/office/drawing/2014/main" id="{144B047C-FA72-4446-A728-67159149E951}"/>
              </a:ext>
            </a:extLst>
          </p:cNvPr>
          <p:cNvCxnSpPr/>
          <p:nvPr userDrawn="1"/>
        </p:nvCxnSpPr>
        <p:spPr>
          <a:xfrm>
            <a:off x="266700" y="3726255"/>
            <a:ext cx="8610598" cy="0"/>
          </a:xfrm>
          <a:prstGeom prst="straightConnector1">
            <a:avLst/>
          </a:prstGeom>
          <a:ln w="381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 Placeholder 2">
            <a:extLst>
              <a:ext uri="{FF2B5EF4-FFF2-40B4-BE49-F238E27FC236}">
                <a16:creationId xmlns:a16="http://schemas.microsoft.com/office/drawing/2014/main" id="{D1FDE1A3-6F1A-4C2C-B9DC-A6FBB3B4B99B}"/>
              </a:ext>
            </a:extLst>
          </p:cNvPr>
          <p:cNvSpPr>
            <a:spLocks noGrp="1"/>
          </p:cNvSpPr>
          <p:nvPr>
            <p:ph type="body" sz="quarter" idx="39"/>
          </p:nvPr>
        </p:nvSpPr>
        <p:spPr>
          <a:xfrm>
            <a:off x="266701" y="1769074"/>
            <a:ext cx="1435099" cy="1000076"/>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3" name="Text Placeholder 2">
            <a:extLst>
              <a:ext uri="{FF2B5EF4-FFF2-40B4-BE49-F238E27FC236}">
                <a16:creationId xmlns:a16="http://schemas.microsoft.com/office/drawing/2014/main" id="{FDBC1086-0077-484B-A872-1D70F2280BAF}"/>
              </a:ext>
            </a:extLst>
          </p:cNvPr>
          <p:cNvSpPr>
            <a:spLocks noGrp="1"/>
          </p:cNvSpPr>
          <p:nvPr>
            <p:ph type="body" sz="quarter" idx="40"/>
          </p:nvPr>
        </p:nvSpPr>
        <p:spPr>
          <a:xfrm>
            <a:off x="1701800" y="1769074"/>
            <a:ext cx="1435099" cy="1000076"/>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4" name="Text Placeholder 2">
            <a:extLst>
              <a:ext uri="{FF2B5EF4-FFF2-40B4-BE49-F238E27FC236}">
                <a16:creationId xmlns:a16="http://schemas.microsoft.com/office/drawing/2014/main" id="{DCA3B85D-9561-4680-955F-1AA5F3EB1708}"/>
              </a:ext>
            </a:extLst>
          </p:cNvPr>
          <p:cNvSpPr>
            <a:spLocks noGrp="1"/>
          </p:cNvSpPr>
          <p:nvPr>
            <p:ph type="body" sz="quarter" idx="41"/>
          </p:nvPr>
        </p:nvSpPr>
        <p:spPr>
          <a:xfrm>
            <a:off x="3136899" y="1769074"/>
            <a:ext cx="1435099" cy="1000076"/>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5" name="Text Placeholder 2">
            <a:extLst>
              <a:ext uri="{FF2B5EF4-FFF2-40B4-BE49-F238E27FC236}">
                <a16:creationId xmlns:a16="http://schemas.microsoft.com/office/drawing/2014/main" id="{79D5C288-0C64-447F-89ED-857C4ADDDE11}"/>
              </a:ext>
            </a:extLst>
          </p:cNvPr>
          <p:cNvSpPr>
            <a:spLocks noGrp="1"/>
          </p:cNvSpPr>
          <p:nvPr>
            <p:ph type="body" sz="quarter" idx="42"/>
          </p:nvPr>
        </p:nvSpPr>
        <p:spPr>
          <a:xfrm>
            <a:off x="4571998" y="1769074"/>
            <a:ext cx="1435099" cy="1000076"/>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6" name="Text Placeholder 2">
            <a:extLst>
              <a:ext uri="{FF2B5EF4-FFF2-40B4-BE49-F238E27FC236}">
                <a16:creationId xmlns:a16="http://schemas.microsoft.com/office/drawing/2014/main" id="{F299CB76-061B-4AC5-B3CE-8E95C031FE93}"/>
              </a:ext>
            </a:extLst>
          </p:cNvPr>
          <p:cNvSpPr>
            <a:spLocks noGrp="1"/>
          </p:cNvSpPr>
          <p:nvPr>
            <p:ph type="body" sz="quarter" idx="43"/>
          </p:nvPr>
        </p:nvSpPr>
        <p:spPr>
          <a:xfrm>
            <a:off x="6007097" y="1769074"/>
            <a:ext cx="1435099" cy="1000076"/>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57" name="Text Placeholder 2">
            <a:extLst>
              <a:ext uri="{FF2B5EF4-FFF2-40B4-BE49-F238E27FC236}">
                <a16:creationId xmlns:a16="http://schemas.microsoft.com/office/drawing/2014/main" id="{43CEFE1D-46DC-4136-B7E8-C3E23FF7AAA4}"/>
              </a:ext>
            </a:extLst>
          </p:cNvPr>
          <p:cNvSpPr>
            <a:spLocks noGrp="1"/>
          </p:cNvSpPr>
          <p:nvPr>
            <p:ph type="body" sz="quarter" idx="44"/>
          </p:nvPr>
        </p:nvSpPr>
        <p:spPr>
          <a:xfrm>
            <a:off x="7442199" y="1769074"/>
            <a:ext cx="1435099" cy="1000076"/>
          </a:xfrm>
        </p:spPr>
        <p:txBody>
          <a:bodyPr lIns="182880" tIns="0" rIns="182880" bIns="0" anchor="t"/>
          <a:lstStyle>
            <a:lvl1pPr algn="l">
              <a:lnSpc>
                <a:spcPct val="90000"/>
              </a:lnSpc>
              <a:spcBef>
                <a:spcPts val="0"/>
              </a:spcBef>
              <a:defRPr sz="1200" b="1">
                <a:solidFill>
                  <a:schemeClr val="tx1">
                    <a:lumMod val="75000"/>
                    <a:lumOff val="25000"/>
                  </a:schemeClr>
                </a:solidFill>
                <a:latin typeface="+mj-lt"/>
              </a:defRPr>
            </a:lvl1pPr>
            <a:lvl2pPr marL="0" indent="0">
              <a:buNone/>
              <a:defRPr/>
            </a:lvl2pPr>
          </a:lstStyle>
          <a:p>
            <a:pPr lvl="0"/>
            <a:r>
              <a:rPr lang="en-US" dirty="0"/>
              <a:t>Edit Master text styles</a:t>
            </a:r>
          </a:p>
        </p:txBody>
      </p:sp>
      <p:cxnSp>
        <p:nvCxnSpPr>
          <p:cNvPr id="58" name="Straight Connector 57">
            <a:extLst>
              <a:ext uri="{FF2B5EF4-FFF2-40B4-BE49-F238E27FC236}">
                <a16:creationId xmlns:a16="http://schemas.microsoft.com/office/drawing/2014/main" id="{45716503-2269-414A-8FF2-1DBC81DCD3C7}"/>
              </a:ext>
            </a:extLst>
          </p:cNvPr>
          <p:cNvCxnSpPr/>
          <p:nvPr userDrawn="1"/>
        </p:nvCxnSpPr>
        <p:spPr>
          <a:xfrm>
            <a:off x="1701800" y="1406935"/>
            <a:ext cx="0" cy="1547976"/>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A135F2E-D2EF-48B7-9E4F-E2218D3B0B39}"/>
              </a:ext>
            </a:extLst>
          </p:cNvPr>
          <p:cNvCxnSpPr/>
          <p:nvPr userDrawn="1"/>
        </p:nvCxnSpPr>
        <p:spPr>
          <a:xfrm>
            <a:off x="3136899" y="1406935"/>
            <a:ext cx="0" cy="1547976"/>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513F525-C0F7-488B-A525-4D4CFB28A388}"/>
              </a:ext>
            </a:extLst>
          </p:cNvPr>
          <p:cNvCxnSpPr/>
          <p:nvPr userDrawn="1"/>
        </p:nvCxnSpPr>
        <p:spPr>
          <a:xfrm>
            <a:off x="4571998" y="1406935"/>
            <a:ext cx="0" cy="1547976"/>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3A17895-B20D-45F2-B133-A0808887AE65}"/>
              </a:ext>
            </a:extLst>
          </p:cNvPr>
          <p:cNvCxnSpPr/>
          <p:nvPr userDrawn="1"/>
        </p:nvCxnSpPr>
        <p:spPr>
          <a:xfrm>
            <a:off x="6007097" y="1406935"/>
            <a:ext cx="0" cy="1547976"/>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52DD319-1BB2-4EE2-A407-2A9B237DAFF8}"/>
              </a:ext>
            </a:extLst>
          </p:cNvPr>
          <p:cNvCxnSpPr/>
          <p:nvPr userDrawn="1"/>
        </p:nvCxnSpPr>
        <p:spPr>
          <a:xfrm>
            <a:off x="7442196" y="1406935"/>
            <a:ext cx="0" cy="1547976"/>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3" name="Text Placeholder 2">
            <a:extLst>
              <a:ext uri="{FF2B5EF4-FFF2-40B4-BE49-F238E27FC236}">
                <a16:creationId xmlns:a16="http://schemas.microsoft.com/office/drawing/2014/main" id="{6C6B390B-0BB4-4D6A-9173-CC805924B17B}"/>
              </a:ext>
            </a:extLst>
          </p:cNvPr>
          <p:cNvSpPr>
            <a:spLocks noGrp="1"/>
          </p:cNvSpPr>
          <p:nvPr userDrawn="1">
            <p:ph type="body" sz="quarter" idx="45"/>
          </p:nvPr>
        </p:nvSpPr>
        <p:spPr>
          <a:xfrm>
            <a:off x="266701" y="3087572"/>
            <a:ext cx="1752226" cy="452946"/>
          </a:xfrm>
        </p:spPr>
        <p:txBody>
          <a:bodyPr lIns="182880" tIns="0" rIns="182880" bIns="0" anchor="b"/>
          <a:lstStyle>
            <a:lvl1pPr algn="l">
              <a:lnSpc>
                <a:spcPct val="90000"/>
              </a:lnSpc>
              <a:spcBef>
                <a:spcPts val="0"/>
              </a:spcBef>
              <a:defRPr sz="1400" b="1">
                <a:solidFill>
                  <a:schemeClr val="accent1"/>
                </a:solidFill>
                <a:latin typeface="+mj-lt"/>
              </a:defRPr>
            </a:lvl1pPr>
            <a:lvl2pPr marL="0" indent="0">
              <a:buNone/>
              <a:defRPr/>
            </a:lvl2pPr>
          </a:lstStyle>
          <a:p>
            <a:pPr lvl="0"/>
            <a:r>
              <a:rPr lang="en-US" dirty="0"/>
              <a:t>Edit Master text styles</a:t>
            </a:r>
          </a:p>
        </p:txBody>
      </p:sp>
      <p:sp>
        <p:nvSpPr>
          <p:cNvPr id="64" name="Text Placeholder 2">
            <a:extLst>
              <a:ext uri="{FF2B5EF4-FFF2-40B4-BE49-F238E27FC236}">
                <a16:creationId xmlns:a16="http://schemas.microsoft.com/office/drawing/2014/main" id="{0E80E1B2-F783-4A6D-8629-8CF45F74F720}"/>
              </a:ext>
            </a:extLst>
          </p:cNvPr>
          <p:cNvSpPr>
            <a:spLocks noGrp="1"/>
          </p:cNvSpPr>
          <p:nvPr userDrawn="1">
            <p:ph type="body" sz="quarter" idx="46"/>
          </p:nvPr>
        </p:nvSpPr>
        <p:spPr>
          <a:xfrm>
            <a:off x="2018927" y="3087572"/>
            <a:ext cx="5106146" cy="452946"/>
          </a:xfrm>
        </p:spPr>
        <p:txBody>
          <a:bodyPr lIns="182880" tIns="0" rIns="182880" bIns="0" anchor="b"/>
          <a:lstStyle>
            <a:lvl1pPr algn="ctr">
              <a:lnSpc>
                <a:spcPct val="90000"/>
              </a:lnSpc>
              <a:spcBef>
                <a:spcPts val="0"/>
              </a:spcBef>
              <a:defRPr sz="1400" b="1">
                <a:solidFill>
                  <a:schemeClr val="accent1"/>
                </a:solidFill>
                <a:latin typeface="+mj-lt"/>
              </a:defRPr>
            </a:lvl1pPr>
            <a:lvl2pPr marL="0" indent="0">
              <a:buNone/>
              <a:defRPr/>
            </a:lvl2pPr>
          </a:lstStyle>
          <a:p>
            <a:pPr lvl="0"/>
            <a:r>
              <a:rPr lang="en-US" dirty="0"/>
              <a:t>Edit Master text styles</a:t>
            </a:r>
          </a:p>
        </p:txBody>
      </p:sp>
      <p:sp>
        <p:nvSpPr>
          <p:cNvPr id="65" name="Text Placeholder 2">
            <a:extLst>
              <a:ext uri="{FF2B5EF4-FFF2-40B4-BE49-F238E27FC236}">
                <a16:creationId xmlns:a16="http://schemas.microsoft.com/office/drawing/2014/main" id="{217ED427-CD73-44B2-B209-4A72444A0B70}"/>
              </a:ext>
            </a:extLst>
          </p:cNvPr>
          <p:cNvSpPr>
            <a:spLocks noGrp="1"/>
          </p:cNvSpPr>
          <p:nvPr userDrawn="1">
            <p:ph type="body" sz="quarter" idx="47"/>
          </p:nvPr>
        </p:nvSpPr>
        <p:spPr>
          <a:xfrm>
            <a:off x="7125073" y="3087572"/>
            <a:ext cx="1752225" cy="452946"/>
          </a:xfrm>
        </p:spPr>
        <p:txBody>
          <a:bodyPr lIns="182880" tIns="0" rIns="182880" bIns="0" anchor="b"/>
          <a:lstStyle>
            <a:lvl1pPr algn="r">
              <a:lnSpc>
                <a:spcPct val="90000"/>
              </a:lnSpc>
              <a:spcBef>
                <a:spcPts val="0"/>
              </a:spcBef>
              <a:defRPr sz="1400" b="1">
                <a:solidFill>
                  <a:schemeClr val="accent1"/>
                </a:solidFill>
                <a:latin typeface="+mj-lt"/>
              </a:defRPr>
            </a:lvl1pPr>
            <a:lvl2pPr marL="0" indent="0">
              <a:buNone/>
              <a:defRPr/>
            </a:lvl2pPr>
          </a:lstStyle>
          <a:p>
            <a:pPr lvl="0"/>
            <a:r>
              <a:rPr lang="en-US" dirty="0"/>
              <a:t>Edit Master text styles</a:t>
            </a:r>
          </a:p>
        </p:txBody>
      </p:sp>
      <p:sp>
        <p:nvSpPr>
          <p:cNvPr id="68" name="Isosceles Triangle 67">
            <a:extLst>
              <a:ext uri="{FF2B5EF4-FFF2-40B4-BE49-F238E27FC236}">
                <a16:creationId xmlns:a16="http://schemas.microsoft.com/office/drawing/2014/main" id="{10CF274C-1EE7-45C8-BB36-C5503667CA44}"/>
              </a:ext>
            </a:extLst>
          </p:cNvPr>
          <p:cNvSpPr/>
          <p:nvPr userDrawn="1"/>
        </p:nvSpPr>
        <p:spPr>
          <a:xfrm rot="5400000">
            <a:off x="3086469" y="1458512"/>
            <a:ext cx="227781" cy="12692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Isosceles Triangle 68">
            <a:extLst>
              <a:ext uri="{FF2B5EF4-FFF2-40B4-BE49-F238E27FC236}">
                <a16:creationId xmlns:a16="http://schemas.microsoft.com/office/drawing/2014/main" id="{28AB120A-BEA7-4EE9-8506-4FF74C05C766}"/>
              </a:ext>
            </a:extLst>
          </p:cNvPr>
          <p:cNvSpPr/>
          <p:nvPr userDrawn="1"/>
        </p:nvSpPr>
        <p:spPr>
          <a:xfrm rot="5400000">
            <a:off x="1651371" y="1458512"/>
            <a:ext cx="227781" cy="12692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Isosceles Triangle 69">
            <a:extLst>
              <a:ext uri="{FF2B5EF4-FFF2-40B4-BE49-F238E27FC236}">
                <a16:creationId xmlns:a16="http://schemas.microsoft.com/office/drawing/2014/main" id="{CF5494CC-94B2-475C-BD82-87E3EA9422EA}"/>
              </a:ext>
            </a:extLst>
          </p:cNvPr>
          <p:cNvSpPr/>
          <p:nvPr userDrawn="1"/>
        </p:nvSpPr>
        <p:spPr>
          <a:xfrm rot="5400000">
            <a:off x="5956670" y="1458512"/>
            <a:ext cx="227781" cy="12692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Isosceles Triangle 70">
            <a:extLst>
              <a:ext uri="{FF2B5EF4-FFF2-40B4-BE49-F238E27FC236}">
                <a16:creationId xmlns:a16="http://schemas.microsoft.com/office/drawing/2014/main" id="{F8667B1B-DCAD-48C5-9BE7-2BAAFFB43DF8}"/>
              </a:ext>
            </a:extLst>
          </p:cNvPr>
          <p:cNvSpPr/>
          <p:nvPr userDrawn="1"/>
        </p:nvSpPr>
        <p:spPr>
          <a:xfrm rot="5400000">
            <a:off x="4521572" y="1458512"/>
            <a:ext cx="227781" cy="12692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Isosceles Triangle 71">
            <a:extLst>
              <a:ext uri="{FF2B5EF4-FFF2-40B4-BE49-F238E27FC236}">
                <a16:creationId xmlns:a16="http://schemas.microsoft.com/office/drawing/2014/main" id="{E54441F3-929A-4B10-9344-CD71782464A3}"/>
              </a:ext>
            </a:extLst>
          </p:cNvPr>
          <p:cNvSpPr/>
          <p:nvPr userDrawn="1"/>
        </p:nvSpPr>
        <p:spPr>
          <a:xfrm rot="5400000">
            <a:off x="7391768" y="1458512"/>
            <a:ext cx="227781" cy="126927"/>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80DF318A-BCAB-40D2-90D8-652D9FFDEF77}"/>
              </a:ext>
            </a:extLst>
          </p:cNvPr>
          <p:cNvSpPr/>
          <p:nvPr userDrawn="1"/>
        </p:nvSpPr>
        <p:spPr>
          <a:xfrm>
            <a:off x="266700" y="1239729"/>
            <a:ext cx="8610600" cy="1854194"/>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2">
            <a:extLst>
              <a:ext uri="{FF2B5EF4-FFF2-40B4-BE49-F238E27FC236}">
                <a16:creationId xmlns:a16="http://schemas.microsoft.com/office/drawing/2014/main" id="{CB3ACB0D-D469-40F4-8981-604C6EC9EDFF}"/>
              </a:ext>
            </a:extLst>
          </p:cNvPr>
          <p:cNvSpPr>
            <a:spLocks noGrp="1"/>
          </p:cNvSpPr>
          <p:nvPr>
            <p:ph type="title"/>
          </p:nvPr>
        </p:nvSpPr>
        <p:spPr>
          <a:xfrm>
            <a:off x="266699" y="310496"/>
            <a:ext cx="8610599" cy="420662"/>
          </a:xfrm>
        </p:spPr>
        <p:txBody>
          <a:bodyPr/>
          <a:lstStyle/>
          <a:p>
            <a:r>
              <a:rPr lang="en-US"/>
              <a:t>Click to edit Master title style</a:t>
            </a:r>
          </a:p>
        </p:txBody>
      </p:sp>
    </p:spTree>
    <p:extLst>
      <p:ext uri="{BB962C8B-B14F-4D97-AF65-F5344CB8AC3E}">
        <p14:creationId xmlns:p14="http://schemas.microsoft.com/office/powerpoint/2010/main" val="1492933900"/>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A32F-9AA1-4B78-AD0A-1211FABEDC7F}"/>
              </a:ext>
            </a:extLst>
          </p:cNvPr>
          <p:cNvSpPr>
            <a:spLocks noGrp="1"/>
          </p:cNvSpPr>
          <p:nvPr>
            <p:ph type="title"/>
          </p:nvPr>
        </p:nvSpPr>
        <p:spPr/>
        <p:txBody>
          <a:bodyPr/>
          <a:lstStyle/>
          <a:p>
            <a:r>
              <a:rPr lang="en-US"/>
              <a:t>Click to edit Master title style</a:t>
            </a:r>
          </a:p>
        </p:txBody>
      </p:sp>
      <p:sp>
        <p:nvSpPr>
          <p:cNvPr id="4" name="Text Placeholder 2">
            <a:extLst>
              <a:ext uri="{FF2B5EF4-FFF2-40B4-BE49-F238E27FC236}">
                <a16:creationId xmlns:a16="http://schemas.microsoft.com/office/drawing/2014/main" id="{B80F5D84-12FE-4D74-867B-C70131A2CA2C}"/>
              </a:ext>
            </a:extLst>
          </p:cNvPr>
          <p:cNvSpPr>
            <a:spLocks noGrp="1"/>
          </p:cNvSpPr>
          <p:nvPr>
            <p:ph type="body" sz="quarter" idx="46"/>
          </p:nvPr>
        </p:nvSpPr>
        <p:spPr>
          <a:xfrm>
            <a:off x="266700" y="1105468"/>
            <a:ext cx="8610600" cy="315963"/>
          </a:xfrm>
        </p:spPr>
        <p:txBody>
          <a:bodyPr lIns="182880" tIns="0" rIns="182880" bIns="0" anchor="b"/>
          <a:lstStyle>
            <a:lvl1pPr algn="ctr">
              <a:lnSpc>
                <a:spcPct val="90000"/>
              </a:lnSpc>
              <a:spcBef>
                <a:spcPts val="0"/>
              </a:spcBef>
              <a:defRPr sz="1400" b="1">
                <a:solidFill>
                  <a:schemeClr val="accent1"/>
                </a:solidFill>
                <a:latin typeface="+mj-lt"/>
              </a:defRPr>
            </a:lvl1pPr>
            <a:lvl2pPr marL="0" indent="0">
              <a:buNone/>
              <a:defRPr/>
            </a:lvl2pPr>
          </a:lstStyle>
          <a:p>
            <a:pPr lvl="0"/>
            <a:r>
              <a:rPr lang="en-US" dirty="0"/>
              <a:t>Edit Master text styles</a:t>
            </a:r>
          </a:p>
        </p:txBody>
      </p:sp>
      <p:sp>
        <p:nvSpPr>
          <p:cNvPr id="5" name="Arrow: Chevron 4">
            <a:extLst>
              <a:ext uri="{FF2B5EF4-FFF2-40B4-BE49-F238E27FC236}">
                <a16:creationId xmlns:a16="http://schemas.microsoft.com/office/drawing/2014/main" id="{219DE4DF-3683-4D84-A107-E5235896CA11}"/>
              </a:ext>
            </a:extLst>
          </p:cNvPr>
          <p:cNvSpPr/>
          <p:nvPr userDrawn="1"/>
        </p:nvSpPr>
        <p:spPr>
          <a:xfrm>
            <a:off x="266701" y="1587500"/>
            <a:ext cx="1712288" cy="8509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Chevron 5">
            <a:extLst>
              <a:ext uri="{FF2B5EF4-FFF2-40B4-BE49-F238E27FC236}">
                <a16:creationId xmlns:a16="http://schemas.microsoft.com/office/drawing/2014/main" id="{99F126CB-D8ED-41D9-8D1B-570E682136C5}"/>
              </a:ext>
            </a:extLst>
          </p:cNvPr>
          <p:cNvSpPr/>
          <p:nvPr userDrawn="1"/>
        </p:nvSpPr>
        <p:spPr>
          <a:xfrm>
            <a:off x="1646363" y="1587500"/>
            <a:ext cx="1712288" cy="8509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6720D9CC-8EB9-4DAB-8DD7-4A14AD70AA5A}"/>
              </a:ext>
            </a:extLst>
          </p:cNvPr>
          <p:cNvSpPr/>
          <p:nvPr userDrawn="1"/>
        </p:nvSpPr>
        <p:spPr>
          <a:xfrm>
            <a:off x="3026025" y="1587500"/>
            <a:ext cx="1712288" cy="8509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id="{08767025-FDCC-421E-BFEA-8913E63DD195}"/>
              </a:ext>
            </a:extLst>
          </p:cNvPr>
          <p:cNvSpPr/>
          <p:nvPr userDrawn="1"/>
        </p:nvSpPr>
        <p:spPr>
          <a:xfrm>
            <a:off x="4405687" y="1587500"/>
            <a:ext cx="1712288" cy="8509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Arrow: Chevron 8">
            <a:extLst>
              <a:ext uri="{FF2B5EF4-FFF2-40B4-BE49-F238E27FC236}">
                <a16:creationId xmlns:a16="http://schemas.microsoft.com/office/drawing/2014/main" id="{A180C330-7F6E-4478-800D-0961CF005598}"/>
              </a:ext>
            </a:extLst>
          </p:cNvPr>
          <p:cNvSpPr/>
          <p:nvPr userDrawn="1"/>
        </p:nvSpPr>
        <p:spPr>
          <a:xfrm>
            <a:off x="5785349" y="1587500"/>
            <a:ext cx="1712288" cy="8509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Arrow: Chevron 9">
            <a:extLst>
              <a:ext uri="{FF2B5EF4-FFF2-40B4-BE49-F238E27FC236}">
                <a16:creationId xmlns:a16="http://schemas.microsoft.com/office/drawing/2014/main" id="{2AFDD03E-EA2E-4108-9DC3-EF80203A8DB3}"/>
              </a:ext>
            </a:extLst>
          </p:cNvPr>
          <p:cNvSpPr/>
          <p:nvPr userDrawn="1"/>
        </p:nvSpPr>
        <p:spPr>
          <a:xfrm>
            <a:off x="7165010" y="1587500"/>
            <a:ext cx="1712288" cy="8509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2">
            <a:extLst>
              <a:ext uri="{FF2B5EF4-FFF2-40B4-BE49-F238E27FC236}">
                <a16:creationId xmlns:a16="http://schemas.microsoft.com/office/drawing/2014/main" id="{5B6076CC-7EA8-4241-87E3-058D788D6FC8}"/>
              </a:ext>
            </a:extLst>
          </p:cNvPr>
          <p:cNvSpPr>
            <a:spLocks noGrp="1"/>
          </p:cNvSpPr>
          <p:nvPr>
            <p:ph type="body" sz="quarter" idx="39"/>
          </p:nvPr>
        </p:nvSpPr>
        <p:spPr>
          <a:xfrm>
            <a:off x="594691" y="1695450"/>
            <a:ext cx="1132510" cy="635000"/>
          </a:xfrm>
        </p:spPr>
        <p:txBody>
          <a:bodyPr lIns="0" tIns="0" rIns="0" bIns="0" anchor="ctr"/>
          <a:lstStyle>
            <a:lvl1pPr algn="ctr">
              <a:lnSpc>
                <a:spcPct val="90000"/>
              </a:lnSpc>
              <a:spcBef>
                <a:spcPts val="0"/>
              </a:spcBef>
              <a:defRPr sz="1200" b="1">
                <a:solidFill>
                  <a:schemeClr val="bg1"/>
                </a:solidFill>
                <a:latin typeface="+mj-lt"/>
              </a:defRPr>
            </a:lvl1pPr>
            <a:lvl2pPr marL="0" indent="0">
              <a:buNone/>
              <a:defRPr/>
            </a:lvl2pPr>
          </a:lstStyle>
          <a:p>
            <a:pPr lvl="0"/>
            <a:r>
              <a:rPr lang="en-US" dirty="0"/>
              <a:t>Edit Master text styles</a:t>
            </a:r>
          </a:p>
        </p:txBody>
      </p:sp>
      <p:sp>
        <p:nvSpPr>
          <p:cNvPr id="12" name="Text Placeholder 2">
            <a:extLst>
              <a:ext uri="{FF2B5EF4-FFF2-40B4-BE49-F238E27FC236}">
                <a16:creationId xmlns:a16="http://schemas.microsoft.com/office/drawing/2014/main" id="{A686DB28-961F-43D8-B262-F82A1635691C}"/>
              </a:ext>
            </a:extLst>
          </p:cNvPr>
          <p:cNvSpPr>
            <a:spLocks noGrp="1"/>
          </p:cNvSpPr>
          <p:nvPr>
            <p:ph type="body" sz="quarter" idx="47"/>
          </p:nvPr>
        </p:nvSpPr>
        <p:spPr>
          <a:xfrm>
            <a:off x="1978989" y="1695450"/>
            <a:ext cx="1132510" cy="635000"/>
          </a:xfrm>
        </p:spPr>
        <p:txBody>
          <a:bodyPr lIns="0" tIns="0" rIns="0" bIns="0" anchor="ctr"/>
          <a:lstStyle>
            <a:lvl1pPr algn="ctr">
              <a:lnSpc>
                <a:spcPct val="90000"/>
              </a:lnSpc>
              <a:spcBef>
                <a:spcPts val="0"/>
              </a:spcBef>
              <a:defRPr sz="1200" b="1">
                <a:solidFill>
                  <a:schemeClr val="bg1"/>
                </a:solidFill>
                <a:latin typeface="+mj-lt"/>
              </a:defRPr>
            </a:lvl1pPr>
            <a:lvl2pPr marL="0" indent="0">
              <a:buNone/>
              <a:defRPr/>
            </a:lvl2pPr>
          </a:lstStyle>
          <a:p>
            <a:pPr lvl="0"/>
            <a:r>
              <a:rPr lang="en-US" dirty="0"/>
              <a:t>Edit Master text styles</a:t>
            </a:r>
          </a:p>
        </p:txBody>
      </p:sp>
      <p:sp>
        <p:nvSpPr>
          <p:cNvPr id="13" name="Text Placeholder 2">
            <a:extLst>
              <a:ext uri="{FF2B5EF4-FFF2-40B4-BE49-F238E27FC236}">
                <a16:creationId xmlns:a16="http://schemas.microsoft.com/office/drawing/2014/main" id="{4DE77120-A349-4EA9-A10C-4CB0B5173D90}"/>
              </a:ext>
            </a:extLst>
          </p:cNvPr>
          <p:cNvSpPr>
            <a:spLocks noGrp="1"/>
          </p:cNvSpPr>
          <p:nvPr>
            <p:ph type="body" sz="quarter" idx="48"/>
          </p:nvPr>
        </p:nvSpPr>
        <p:spPr>
          <a:xfrm>
            <a:off x="3358651" y="1695450"/>
            <a:ext cx="1132510" cy="635000"/>
          </a:xfrm>
        </p:spPr>
        <p:txBody>
          <a:bodyPr lIns="0" tIns="0" rIns="0" bIns="0" anchor="ctr"/>
          <a:lstStyle>
            <a:lvl1pPr algn="ctr">
              <a:lnSpc>
                <a:spcPct val="90000"/>
              </a:lnSpc>
              <a:spcBef>
                <a:spcPts val="0"/>
              </a:spcBef>
              <a:defRPr sz="1200" b="1">
                <a:solidFill>
                  <a:schemeClr val="bg1"/>
                </a:solidFill>
                <a:latin typeface="+mj-lt"/>
              </a:defRPr>
            </a:lvl1pPr>
            <a:lvl2pPr marL="0" indent="0">
              <a:buNone/>
              <a:defRPr/>
            </a:lvl2pPr>
          </a:lstStyle>
          <a:p>
            <a:pPr lvl="0"/>
            <a:r>
              <a:rPr lang="en-US" dirty="0"/>
              <a:t>Edit Master text styles</a:t>
            </a:r>
          </a:p>
        </p:txBody>
      </p:sp>
      <p:sp>
        <p:nvSpPr>
          <p:cNvPr id="14" name="Text Placeholder 2">
            <a:extLst>
              <a:ext uri="{FF2B5EF4-FFF2-40B4-BE49-F238E27FC236}">
                <a16:creationId xmlns:a16="http://schemas.microsoft.com/office/drawing/2014/main" id="{3F7C188A-09B1-4430-B35B-3222FD4E45F5}"/>
              </a:ext>
            </a:extLst>
          </p:cNvPr>
          <p:cNvSpPr>
            <a:spLocks noGrp="1"/>
          </p:cNvSpPr>
          <p:nvPr>
            <p:ph type="body" sz="quarter" idx="49"/>
          </p:nvPr>
        </p:nvSpPr>
        <p:spPr>
          <a:xfrm>
            <a:off x="4738313" y="1695450"/>
            <a:ext cx="1132510" cy="635000"/>
          </a:xfrm>
        </p:spPr>
        <p:txBody>
          <a:bodyPr lIns="0" tIns="0" rIns="0" bIns="0" anchor="ctr"/>
          <a:lstStyle>
            <a:lvl1pPr algn="ctr">
              <a:lnSpc>
                <a:spcPct val="90000"/>
              </a:lnSpc>
              <a:spcBef>
                <a:spcPts val="0"/>
              </a:spcBef>
              <a:defRPr sz="1200" b="1">
                <a:solidFill>
                  <a:schemeClr val="bg1"/>
                </a:solidFill>
                <a:latin typeface="+mj-lt"/>
              </a:defRPr>
            </a:lvl1pPr>
            <a:lvl2pPr marL="0" indent="0">
              <a:buNone/>
              <a:defRPr/>
            </a:lvl2pPr>
          </a:lstStyle>
          <a:p>
            <a:pPr lvl="0"/>
            <a:r>
              <a:rPr lang="en-US" dirty="0"/>
              <a:t>Edit Master text styles</a:t>
            </a:r>
          </a:p>
        </p:txBody>
      </p:sp>
      <p:sp>
        <p:nvSpPr>
          <p:cNvPr id="15" name="Text Placeholder 2">
            <a:extLst>
              <a:ext uri="{FF2B5EF4-FFF2-40B4-BE49-F238E27FC236}">
                <a16:creationId xmlns:a16="http://schemas.microsoft.com/office/drawing/2014/main" id="{8581E34C-4B83-4F54-893D-AAA8320F4B6C}"/>
              </a:ext>
            </a:extLst>
          </p:cNvPr>
          <p:cNvSpPr>
            <a:spLocks noGrp="1"/>
          </p:cNvSpPr>
          <p:nvPr>
            <p:ph type="body" sz="quarter" idx="50"/>
          </p:nvPr>
        </p:nvSpPr>
        <p:spPr>
          <a:xfrm>
            <a:off x="6117975" y="1695450"/>
            <a:ext cx="1132510" cy="635000"/>
          </a:xfrm>
        </p:spPr>
        <p:txBody>
          <a:bodyPr lIns="0" tIns="0" rIns="0" bIns="0" anchor="ctr"/>
          <a:lstStyle>
            <a:lvl1pPr algn="ctr">
              <a:lnSpc>
                <a:spcPct val="90000"/>
              </a:lnSpc>
              <a:spcBef>
                <a:spcPts val="0"/>
              </a:spcBef>
              <a:defRPr sz="1200" b="1">
                <a:solidFill>
                  <a:schemeClr val="bg1"/>
                </a:solidFill>
                <a:latin typeface="+mj-lt"/>
              </a:defRPr>
            </a:lvl1pPr>
            <a:lvl2pPr marL="0" indent="0">
              <a:buNone/>
              <a:defRPr/>
            </a:lvl2pPr>
          </a:lstStyle>
          <a:p>
            <a:pPr lvl="0"/>
            <a:r>
              <a:rPr lang="en-US" dirty="0"/>
              <a:t>Edit Master text styles</a:t>
            </a:r>
          </a:p>
        </p:txBody>
      </p:sp>
      <p:sp>
        <p:nvSpPr>
          <p:cNvPr id="16" name="Text Placeholder 2">
            <a:extLst>
              <a:ext uri="{FF2B5EF4-FFF2-40B4-BE49-F238E27FC236}">
                <a16:creationId xmlns:a16="http://schemas.microsoft.com/office/drawing/2014/main" id="{2F2E9E34-BF31-4C50-A95A-B3E961F8C931}"/>
              </a:ext>
            </a:extLst>
          </p:cNvPr>
          <p:cNvSpPr>
            <a:spLocks noGrp="1"/>
          </p:cNvSpPr>
          <p:nvPr>
            <p:ph type="body" sz="quarter" idx="51"/>
          </p:nvPr>
        </p:nvSpPr>
        <p:spPr>
          <a:xfrm>
            <a:off x="7497637" y="1695450"/>
            <a:ext cx="1132510" cy="635000"/>
          </a:xfrm>
        </p:spPr>
        <p:txBody>
          <a:bodyPr lIns="0" tIns="0" rIns="0" bIns="0" anchor="ctr"/>
          <a:lstStyle>
            <a:lvl1pPr algn="ctr">
              <a:lnSpc>
                <a:spcPct val="90000"/>
              </a:lnSpc>
              <a:spcBef>
                <a:spcPts val="0"/>
              </a:spcBef>
              <a:defRPr sz="1200" b="1">
                <a:solidFill>
                  <a:schemeClr val="bg1"/>
                </a:solidFill>
                <a:latin typeface="+mj-lt"/>
              </a:defRPr>
            </a:lvl1pPr>
            <a:lvl2pPr marL="0" indent="0">
              <a:buNone/>
              <a:defRPr/>
            </a:lvl2pPr>
          </a:lstStyle>
          <a:p>
            <a:pPr lvl="0"/>
            <a:r>
              <a:rPr lang="en-US" dirty="0"/>
              <a:t>Edit Master text styles</a:t>
            </a:r>
          </a:p>
        </p:txBody>
      </p:sp>
      <p:cxnSp>
        <p:nvCxnSpPr>
          <p:cNvPr id="17" name="Straight Connector 16">
            <a:extLst>
              <a:ext uri="{FF2B5EF4-FFF2-40B4-BE49-F238E27FC236}">
                <a16:creationId xmlns:a16="http://schemas.microsoft.com/office/drawing/2014/main" id="{8D7A5C49-5AAE-4459-9D8E-59C616E75EDE}"/>
              </a:ext>
            </a:extLst>
          </p:cNvPr>
          <p:cNvCxnSpPr/>
          <p:nvPr userDrawn="1"/>
        </p:nvCxnSpPr>
        <p:spPr>
          <a:xfrm>
            <a:off x="1773452" y="2588882"/>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2657E53-3D84-4099-AEED-56151B8B683B}"/>
              </a:ext>
            </a:extLst>
          </p:cNvPr>
          <p:cNvSpPr>
            <a:spLocks noGrp="1"/>
          </p:cNvSpPr>
          <p:nvPr>
            <p:ph sz="quarter" idx="23"/>
          </p:nvPr>
        </p:nvSpPr>
        <p:spPr>
          <a:xfrm>
            <a:off x="594690" y="2604468"/>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cxnSp>
        <p:nvCxnSpPr>
          <p:cNvPr id="19" name="Straight Connector 18">
            <a:extLst>
              <a:ext uri="{FF2B5EF4-FFF2-40B4-BE49-F238E27FC236}">
                <a16:creationId xmlns:a16="http://schemas.microsoft.com/office/drawing/2014/main" id="{3886A7A2-5359-4A5E-B774-7F29C210BCD6}"/>
              </a:ext>
            </a:extLst>
          </p:cNvPr>
          <p:cNvCxnSpPr/>
          <p:nvPr userDrawn="1"/>
        </p:nvCxnSpPr>
        <p:spPr>
          <a:xfrm>
            <a:off x="3154041" y="2588882"/>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5DA5A0E1-900D-4141-874D-D1FE36CEA651}"/>
              </a:ext>
            </a:extLst>
          </p:cNvPr>
          <p:cNvSpPr>
            <a:spLocks noGrp="1"/>
          </p:cNvSpPr>
          <p:nvPr>
            <p:ph sz="quarter" idx="52"/>
          </p:nvPr>
        </p:nvSpPr>
        <p:spPr>
          <a:xfrm>
            <a:off x="1975279" y="2604468"/>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cxnSp>
        <p:nvCxnSpPr>
          <p:cNvPr id="21" name="Straight Connector 20">
            <a:extLst>
              <a:ext uri="{FF2B5EF4-FFF2-40B4-BE49-F238E27FC236}">
                <a16:creationId xmlns:a16="http://schemas.microsoft.com/office/drawing/2014/main" id="{316FC2DB-076B-4F24-B429-C1E1FEC8F9B2}"/>
              </a:ext>
            </a:extLst>
          </p:cNvPr>
          <p:cNvCxnSpPr/>
          <p:nvPr userDrawn="1"/>
        </p:nvCxnSpPr>
        <p:spPr>
          <a:xfrm>
            <a:off x="4534630" y="2588882"/>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78A914CB-13A3-443D-87C3-35EB1F7C3569}"/>
              </a:ext>
            </a:extLst>
          </p:cNvPr>
          <p:cNvSpPr>
            <a:spLocks noGrp="1"/>
          </p:cNvSpPr>
          <p:nvPr>
            <p:ph sz="quarter" idx="53"/>
          </p:nvPr>
        </p:nvSpPr>
        <p:spPr>
          <a:xfrm>
            <a:off x="3355868" y="2604468"/>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cxnSp>
        <p:nvCxnSpPr>
          <p:cNvPr id="23" name="Straight Connector 22">
            <a:extLst>
              <a:ext uri="{FF2B5EF4-FFF2-40B4-BE49-F238E27FC236}">
                <a16:creationId xmlns:a16="http://schemas.microsoft.com/office/drawing/2014/main" id="{14CF349D-7EDA-4475-A850-3FCF77100228}"/>
              </a:ext>
            </a:extLst>
          </p:cNvPr>
          <p:cNvCxnSpPr/>
          <p:nvPr userDrawn="1"/>
        </p:nvCxnSpPr>
        <p:spPr>
          <a:xfrm>
            <a:off x="5915219" y="2588882"/>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F6109FA1-E6FF-423F-BB6D-9AE6AD78FB3A}"/>
              </a:ext>
            </a:extLst>
          </p:cNvPr>
          <p:cNvSpPr>
            <a:spLocks noGrp="1"/>
          </p:cNvSpPr>
          <p:nvPr>
            <p:ph sz="quarter" idx="54"/>
          </p:nvPr>
        </p:nvSpPr>
        <p:spPr>
          <a:xfrm>
            <a:off x="4736457" y="2604468"/>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cxnSp>
        <p:nvCxnSpPr>
          <p:cNvPr id="25" name="Straight Connector 24">
            <a:extLst>
              <a:ext uri="{FF2B5EF4-FFF2-40B4-BE49-F238E27FC236}">
                <a16:creationId xmlns:a16="http://schemas.microsoft.com/office/drawing/2014/main" id="{582CC3A8-C820-4655-BEF0-746AA8A7A633}"/>
              </a:ext>
            </a:extLst>
          </p:cNvPr>
          <p:cNvCxnSpPr/>
          <p:nvPr userDrawn="1"/>
        </p:nvCxnSpPr>
        <p:spPr>
          <a:xfrm>
            <a:off x="7295808" y="2588882"/>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C0D6401D-430A-4D9A-AC71-D8025D15E007}"/>
              </a:ext>
            </a:extLst>
          </p:cNvPr>
          <p:cNvSpPr>
            <a:spLocks noGrp="1"/>
          </p:cNvSpPr>
          <p:nvPr>
            <p:ph sz="quarter" idx="55"/>
          </p:nvPr>
        </p:nvSpPr>
        <p:spPr>
          <a:xfrm>
            <a:off x="6117046" y="2604468"/>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27" name="Content Placeholder 2">
            <a:extLst>
              <a:ext uri="{FF2B5EF4-FFF2-40B4-BE49-F238E27FC236}">
                <a16:creationId xmlns:a16="http://schemas.microsoft.com/office/drawing/2014/main" id="{4398C65A-1AF9-4598-A29E-6131D4A15E2B}"/>
              </a:ext>
            </a:extLst>
          </p:cNvPr>
          <p:cNvSpPr>
            <a:spLocks noGrp="1"/>
          </p:cNvSpPr>
          <p:nvPr>
            <p:ph sz="quarter" idx="56"/>
          </p:nvPr>
        </p:nvSpPr>
        <p:spPr>
          <a:xfrm>
            <a:off x="7497637" y="2604468"/>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28" name="Arrow: Right 27">
            <a:extLst>
              <a:ext uri="{FF2B5EF4-FFF2-40B4-BE49-F238E27FC236}">
                <a16:creationId xmlns:a16="http://schemas.microsoft.com/office/drawing/2014/main" id="{CED3625D-D739-4730-ACC0-DFE9777192DF}"/>
              </a:ext>
            </a:extLst>
          </p:cNvPr>
          <p:cNvSpPr/>
          <p:nvPr userDrawn="1"/>
        </p:nvSpPr>
        <p:spPr>
          <a:xfrm>
            <a:off x="266700" y="4043434"/>
            <a:ext cx="8610596" cy="608394"/>
          </a:xfrm>
          <a:prstGeom prst="rightArrow">
            <a:avLst>
              <a:gd name="adj1" fmla="val 50000"/>
              <a:gd name="adj2" fmla="val 743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9" name="Text Placeholder 2">
            <a:extLst>
              <a:ext uri="{FF2B5EF4-FFF2-40B4-BE49-F238E27FC236}">
                <a16:creationId xmlns:a16="http://schemas.microsoft.com/office/drawing/2014/main" id="{11119EA1-BC04-4738-A539-439A739FC8EE}"/>
              </a:ext>
            </a:extLst>
          </p:cNvPr>
          <p:cNvSpPr>
            <a:spLocks noGrp="1"/>
          </p:cNvSpPr>
          <p:nvPr>
            <p:ph type="body" sz="quarter" idx="57"/>
          </p:nvPr>
        </p:nvSpPr>
        <p:spPr>
          <a:xfrm>
            <a:off x="736600" y="4199114"/>
            <a:ext cx="7670800" cy="296686"/>
          </a:xfrm>
        </p:spPr>
        <p:txBody>
          <a:bodyPr lIns="182880" tIns="0" rIns="182880" bIns="0" anchor="ctr"/>
          <a:lstStyle>
            <a:lvl1pPr algn="ctr">
              <a:lnSpc>
                <a:spcPct val="90000"/>
              </a:lnSpc>
              <a:spcBef>
                <a:spcPts val="0"/>
              </a:spcBef>
              <a:defRPr sz="1400" b="1">
                <a:solidFill>
                  <a:schemeClr val="bg1"/>
                </a:solidFill>
                <a:latin typeface="+mj-lt"/>
              </a:defRPr>
            </a:lvl1pPr>
            <a:lvl2pPr marL="0" indent="0">
              <a:buNone/>
              <a:defRPr/>
            </a:lvl2pPr>
          </a:lstStyle>
          <a:p>
            <a:pPr lvl="0"/>
            <a:r>
              <a:rPr lang="en-US" dirty="0"/>
              <a:t>Edit Master text styles</a:t>
            </a:r>
          </a:p>
        </p:txBody>
      </p:sp>
      <p:cxnSp>
        <p:nvCxnSpPr>
          <p:cNvPr id="30" name="Straight Connector 29">
            <a:extLst>
              <a:ext uri="{FF2B5EF4-FFF2-40B4-BE49-F238E27FC236}">
                <a16:creationId xmlns:a16="http://schemas.microsoft.com/office/drawing/2014/main" id="{3CB48DA5-3F91-42E6-BFF7-2DE72C31A991}"/>
              </a:ext>
            </a:extLst>
          </p:cNvPr>
          <p:cNvCxnSpPr/>
          <p:nvPr userDrawn="1"/>
        </p:nvCxnSpPr>
        <p:spPr>
          <a:xfrm>
            <a:off x="1773452" y="4707967"/>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E21E4A4D-F8FF-4F10-A65D-B4D9CD588836}"/>
              </a:ext>
            </a:extLst>
          </p:cNvPr>
          <p:cNvSpPr>
            <a:spLocks noGrp="1"/>
          </p:cNvSpPr>
          <p:nvPr>
            <p:ph sz="quarter" idx="58"/>
          </p:nvPr>
        </p:nvSpPr>
        <p:spPr>
          <a:xfrm>
            <a:off x="594690" y="4723553"/>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cxnSp>
        <p:nvCxnSpPr>
          <p:cNvPr id="32" name="Straight Connector 31">
            <a:extLst>
              <a:ext uri="{FF2B5EF4-FFF2-40B4-BE49-F238E27FC236}">
                <a16:creationId xmlns:a16="http://schemas.microsoft.com/office/drawing/2014/main" id="{A7A13884-4E56-49D4-8786-8947C8488845}"/>
              </a:ext>
            </a:extLst>
          </p:cNvPr>
          <p:cNvCxnSpPr/>
          <p:nvPr userDrawn="1"/>
        </p:nvCxnSpPr>
        <p:spPr>
          <a:xfrm>
            <a:off x="3154041" y="4707967"/>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14ADC58A-5C3C-400C-89B9-2FA6C2C145DB}"/>
              </a:ext>
            </a:extLst>
          </p:cNvPr>
          <p:cNvSpPr>
            <a:spLocks noGrp="1"/>
          </p:cNvSpPr>
          <p:nvPr>
            <p:ph sz="quarter" idx="59"/>
          </p:nvPr>
        </p:nvSpPr>
        <p:spPr>
          <a:xfrm>
            <a:off x="1975279" y="4723553"/>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cxnSp>
        <p:nvCxnSpPr>
          <p:cNvPr id="34" name="Straight Connector 33">
            <a:extLst>
              <a:ext uri="{FF2B5EF4-FFF2-40B4-BE49-F238E27FC236}">
                <a16:creationId xmlns:a16="http://schemas.microsoft.com/office/drawing/2014/main" id="{46F1E6AF-897D-431F-9301-9223CFF82032}"/>
              </a:ext>
            </a:extLst>
          </p:cNvPr>
          <p:cNvCxnSpPr/>
          <p:nvPr userDrawn="1"/>
        </p:nvCxnSpPr>
        <p:spPr>
          <a:xfrm>
            <a:off x="4534630" y="4707967"/>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5" name="Content Placeholder 2">
            <a:extLst>
              <a:ext uri="{FF2B5EF4-FFF2-40B4-BE49-F238E27FC236}">
                <a16:creationId xmlns:a16="http://schemas.microsoft.com/office/drawing/2014/main" id="{59BC0F79-A2DF-4238-9759-8171F45D779C}"/>
              </a:ext>
            </a:extLst>
          </p:cNvPr>
          <p:cNvSpPr>
            <a:spLocks noGrp="1"/>
          </p:cNvSpPr>
          <p:nvPr>
            <p:ph sz="quarter" idx="60"/>
          </p:nvPr>
        </p:nvSpPr>
        <p:spPr>
          <a:xfrm>
            <a:off x="3355868" y="4723553"/>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cxnSp>
        <p:nvCxnSpPr>
          <p:cNvPr id="36" name="Straight Connector 35">
            <a:extLst>
              <a:ext uri="{FF2B5EF4-FFF2-40B4-BE49-F238E27FC236}">
                <a16:creationId xmlns:a16="http://schemas.microsoft.com/office/drawing/2014/main" id="{43FE529D-6F7C-4DA4-AEF4-B4401D20392C}"/>
              </a:ext>
            </a:extLst>
          </p:cNvPr>
          <p:cNvCxnSpPr/>
          <p:nvPr userDrawn="1"/>
        </p:nvCxnSpPr>
        <p:spPr>
          <a:xfrm>
            <a:off x="5915219" y="4707967"/>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7" name="Content Placeholder 2">
            <a:extLst>
              <a:ext uri="{FF2B5EF4-FFF2-40B4-BE49-F238E27FC236}">
                <a16:creationId xmlns:a16="http://schemas.microsoft.com/office/drawing/2014/main" id="{34796E66-AD25-4F24-8A06-FD243AB9E322}"/>
              </a:ext>
            </a:extLst>
          </p:cNvPr>
          <p:cNvSpPr>
            <a:spLocks noGrp="1"/>
          </p:cNvSpPr>
          <p:nvPr>
            <p:ph sz="quarter" idx="61"/>
          </p:nvPr>
        </p:nvSpPr>
        <p:spPr>
          <a:xfrm>
            <a:off x="4736457" y="4723553"/>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cxnSp>
        <p:nvCxnSpPr>
          <p:cNvPr id="38" name="Straight Connector 37">
            <a:extLst>
              <a:ext uri="{FF2B5EF4-FFF2-40B4-BE49-F238E27FC236}">
                <a16:creationId xmlns:a16="http://schemas.microsoft.com/office/drawing/2014/main" id="{4C342398-8305-4E12-B2BB-5248EE12C12A}"/>
              </a:ext>
            </a:extLst>
          </p:cNvPr>
          <p:cNvCxnSpPr/>
          <p:nvPr userDrawn="1"/>
        </p:nvCxnSpPr>
        <p:spPr>
          <a:xfrm>
            <a:off x="7295808" y="4707967"/>
            <a:ext cx="0" cy="137160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59C637A7-0E7E-4B02-8162-29C27FF2C416}"/>
              </a:ext>
            </a:extLst>
          </p:cNvPr>
          <p:cNvSpPr>
            <a:spLocks noGrp="1"/>
          </p:cNvSpPr>
          <p:nvPr>
            <p:ph sz="quarter" idx="62"/>
          </p:nvPr>
        </p:nvSpPr>
        <p:spPr>
          <a:xfrm>
            <a:off x="6117046" y="4723553"/>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
        <p:nvSpPr>
          <p:cNvPr id="40" name="Content Placeholder 2">
            <a:extLst>
              <a:ext uri="{FF2B5EF4-FFF2-40B4-BE49-F238E27FC236}">
                <a16:creationId xmlns:a16="http://schemas.microsoft.com/office/drawing/2014/main" id="{13E678B9-CD99-4E97-AF76-83786E7F369E}"/>
              </a:ext>
            </a:extLst>
          </p:cNvPr>
          <p:cNvSpPr>
            <a:spLocks noGrp="1"/>
          </p:cNvSpPr>
          <p:nvPr>
            <p:ph sz="quarter" idx="63"/>
          </p:nvPr>
        </p:nvSpPr>
        <p:spPr>
          <a:xfrm>
            <a:off x="7497637" y="4723553"/>
            <a:ext cx="976935" cy="1357932"/>
          </a:xfrm>
          <a:prstGeom prst="rect">
            <a:avLst/>
          </a:prstGeom>
          <a:noFill/>
        </p:spPr>
        <p:txBody>
          <a:bodyPr lIns="0" tIns="0" rIns="0" bIns="0"/>
          <a:lstStyle>
            <a:lvl1pPr>
              <a:defRPr sz="1100">
                <a:solidFill>
                  <a:schemeClr val="tx1">
                    <a:lumMod val="75000"/>
                    <a:lumOff val="25000"/>
                  </a:schemeClr>
                </a:solidFill>
                <a:latin typeface="+mj-lt"/>
              </a:defRPr>
            </a:lvl1pPr>
            <a:lvl2pPr>
              <a:buClr>
                <a:schemeClr val="tx1">
                  <a:lumMod val="75000"/>
                  <a:lumOff val="25000"/>
                </a:schemeClr>
              </a:buClr>
              <a:defRPr sz="1050">
                <a:solidFill>
                  <a:schemeClr val="tx1">
                    <a:lumMod val="75000"/>
                    <a:lumOff val="25000"/>
                  </a:schemeClr>
                </a:solidFill>
                <a:latin typeface="+mj-lt"/>
              </a:defRPr>
            </a:lvl2pPr>
            <a:lvl3pPr marL="365760" indent="-182880">
              <a:buClr>
                <a:schemeClr val="tx1">
                  <a:lumMod val="75000"/>
                  <a:lumOff val="25000"/>
                </a:schemeClr>
              </a:buClr>
              <a:buFont typeface="Courier New" panose="02070309020205020404" pitchFamily="49" charset="0"/>
              <a:buChar char="o"/>
              <a:defRPr sz="1000">
                <a:solidFill>
                  <a:schemeClr val="tx1">
                    <a:lumMod val="75000"/>
                    <a:lumOff val="25000"/>
                  </a:schemeClr>
                </a:solidFill>
                <a:latin typeface="+mj-lt"/>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95465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a:xfrm>
            <a:off x="266700" y="5943594"/>
            <a:ext cx="8610600" cy="295282"/>
          </a:xfrm>
        </p:spPr>
        <p:txBody>
          <a:bodyPr/>
          <a:lstStyle/>
          <a:p>
            <a:r>
              <a:rPr lang="en-US" dirty="0"/>
              <a:t>Footer</a:t>
            </a:r>
          </a:p>
        </p:txBody>
      </p:sp>
      <p:sp>
        <p:nvSpPr>
          <p:cNvPr id="43" name="Picture Placeholder 3">
            <a:extLst>
              <a:ext uri="{FF2B5EF4-FFF2-40B4-BE49-F238E27FC236}">
                <a16:creationId xmlns:a16="http://schemas.microsoft.com/office/drawing/2014/main" id="{2D8777AF-69AD-4DA4-BB92-98DF60E14BD5}"/>
              </a:ext>
            </a:extLst>
          </p:cNvPr>
          <p:cNvSpPr>
            <a:spLocks noGrp="1"/>
          </p:cNvSpPr>
          <p:nvPr>
            <p:ph type="pic" sz="quarter" idx="18" hasCustomPrompt="1"/>
          </p:nvPr>
        </p:nvSpPr>
        <p:spPr>
          <a:xfrm>
            <a:off x="362853" y="1242647"/>
            <a:ext cx="1242796" cy="557125"/>
          </a:xfrm>
          <a:solidFill>
            <a:schemeClr val="bg1"/>
          </a:solidFill>
        </p:spPr>
        <p:txBody>
          <a:bodyPr anchor="ctr"/>
          <a:lstStyle>
            <a:lvl1pPr algn="ctr">
              <a:defRPr/>
            </a:lvl1pPr>
          </a:lstStyle>
          <a:p>
            <a:r>
              <a:rPr lang="en-US" dirty="0"/>
              <a:t>Logo</a:t>
            </a:r>
          </a:p>
        </p:txBody>
      </p:sp>
      <p:sp>
        <p:nvSpPr>
          <p:cNvPr id="40" name="Title 12">
            <a:extLst>
              <a:ext uri="{FF2B5EF4-FFF2-40B4-BE49-F238E27FC236}">
                <a16:creationId xmlns:a16="http://schemas.microsoft.com/office/drawing/2014/main" id="{CBD32E1E-D590-4BA6-B094-EECDA74C8CD5}"/>
              </a:ext>
            </a:extLst>
          </p:cNvPr>
          <p:cNvSpPr>
            <a:spLocks noGrp="1"/>
          </p:cNvSpPr>
          <p:nvPr>
            <p:ph type="title"/>
          </p:nvPr>
        </p:nvSpPr>
        <p:spPr>
          <a:xfrm>
            <a:off x="266699" y="310496"/>
            <a:ext cx="8610599" cy="420662"/>
          </a:xfrm>
        </p:spPr>
        <p:txBody>
          <a:bodyPr/>
          <a:lstStyle/>
          <a:p>
            <a:r>
              <a:rPr lang="en-US"/>
              <a:t>Click to edit Master title style</a:t>
            </a:r>
          </a:p>
        </p:txBody>
      </p:sp>
      <p:sp>
        <p:nvSpPr>
          <p:cNvPr id="41" name="Picture Placeholder 3">
            <a:extLst>
              <a:ext uri="{FF2B5EF4-FFF2-40B4-BE49-F238E27FC236}">
                <a16:creationId xmlns:a16="http://schemas.microsoft.com/office/drawing/2014/main" id="{30E09D0F-BE61-4361-980B-05845C227277}"/>
              </a:ext>
            </a:extLst>
          </p:cNvPr>
          <p:cNvSpPr>
            <a:spLocks noGrp="1"/>
          </p:cNvSpPr>
          <p:nvPr>
            <p:ph type="pic" sz="quarter" idx="74" hasCustomPrompt="1"/>
          </p:nvPr>
        </p:nvSpPr>
        <p:spPr>
          <a:xfrm>
            <a:off x="1797952" y="1242647"/>
            <a:ext cx="1242796" cy="557125"/>
          </a:xfrm>
          <a:solidFill>
            <a:schemeClr val="bg1"/>
          </a:solidFill>
        </p:spPr>
        <p:txBody>
          <a:bodyPr anchor="ctr"/>
          <a:lstStyle>
            <a:lvl1pPr algn="ctr">
              <a:defRPr/>
            </a:lvl1pPr>
          </a:lstStyle>
          <a:p>
            <a:r>
              <a:rPr lang="en-US" dirty="0"/>
              <a:t>Logo</a:t>
            </a:r>
          </a:p>
        </p:txBody>
      </p:sp>
      <p:sp>
        <p:nvSpPr>
          <p:cNvPr id="42" name="Picture Placeholder 3">
            <a:extLst>
              <a:ext uri="{FF2B5EF4-FFF2-40B4-BE49-F238E27FC236}">
                <a16:creationId xmlns:a16="http://schemas.microsoft.com/office/drawing/2014/main" id="{839D566D-98DE-4A0A-A4E9-A9188693C659}"/>
              </a:ext>
            </a:extLst>
          </p:cNvPr>
          <p:cNvSpPr>
            <a:spLocks noGrp="1"/>
          </p:cNvSpPr>
          <p:nvPr>
            <p:ph type="pic" sz="quarter" idx="75" hasCustomPrompt="1"/>
          </p:nvPr>
        </p:nvSpPr>
        <p:spPr>
          <a:xfrm>
            <a:off x="3233051" y="1242647"/>
            <a:ext cx="1242796" cy="557125"/>
          </a:xfrm>
          <a:solidFill>
            <a:schemeClr val="bg1"/>
          </a:solidFill>
        </p:spPr>
        <p:txBody>
          <a:bodyPr anchor="ctr"/>
          <a:lstStyle>
            <a:lvl1pPr algn="ctr">
              <a:defRPr/>
            </a:lvl1pPr>
          </a:lstStyle>
          <a:p>
            <a:r>
              <a:rPr lang="en-US" dirty="0"/>
              <a:t>Logo</a:t>
            </a:r>
          </a:p>
        </p:txBody>
      </p:sp>
      <p:sp>
        <p:nvSpPr>
          <p:cNvPr id="44" name="Picture Placeholder 3">
            <a:extLst>
              <a:ext uri="{FF2B5EF4-FFF2-40B4-BE49-F238E27FC236}">
                <a16:creationId xmlns:a16="http://schemas.microsoft.com/office/drawing/2014/main" id="{A6FEC72E-FFDC-4452-A48E-5E831D2B4A21}"/>
              </a:ext>
            </a:extLst>
          </p:cNvPr>
          <p:cNvSpPr>
            <a:spLocks noGrp="1"/>
          </p:cNvSpPr>
          <p:nvPr>
            <p:ph type="pic" sz="quarter" idx="76" hasCustomPrompt="1"/>
          </p:nvPr>
        </p:nvSpPr>
        <p:spPr>
          <a:xfrm>
            <a:off x="4668150" y="1242647"/>
            <a:ext cx="1242796" cy="557125"/>
          </a:xfrm>
          <a:solidFill>
            <a:schemeClr val="bg1"/>
          </a:solidFill>
        </p:spPr>
        <p:txBody>
          <a:bodyPr anchor="ctr"/>
          <a:lstStyle>
            <a:lvl1pPr algn="ctr">
              <a:defRPr/>
            </a:lvl1pPr>
          </a:lstStyle>
          <a:p>
            <a:r>
              <a:rPr lang="en-US" dirty="0"/>
              <a:t>Logo</a:t>
            </a:r>
          </a:p>
        </p:txBody>
      </p:sp>
      <p:sp>
        <p:nvSpPr>
          <p:cNvPr id="45" name="Picture Placeholder 3">
            <a:extLst>
              <a:ext uri="{FF2B5EF4-FFF2-40B4-BE49-F238E27FC236}">
                <a16:creationId xmlns:a16="http://schemas.microsoft.com/office/drawing/2014/main" id="{E2B12A59-3AFC-41AB-89EE-8E1C950BFDA2}"/>
              </a:ext>
            </a:extLst>
          </p:cNvPr>
          <p:cNvSpPr>
            <a:spLocks noGrp="1"/>
          </p:cNvSpPr>
          <p:nvPr>
            <p:ph type="pic" sz="quarter" idx="77" hasCustomPrompt="1"/>
          </p:nvPr>
        </p:nvSpPr>
        <p:spPr>
          <a:xfrm>
            <a:off x="6103249" y="1242647"/>
            <a:ext cx="1242796" cy="557125"/>
          </a:xfrm>
          <a:solidFill>
            <a:schemeClr val="bg1"/>
          </a:solidFill>
        </p:spPr>
        <p:txBody>
          <a:bodyPr anchor="ctr"/>
          <a:lstStyle>
            <a:lvl1pPr algn="ctr">
              <a:defRPr/>
            </a:lvl1pPr>
          </a:lstStyle>
          <a:p>
            <a:r>
              <a:rPr lang="en-US" dirty="0"/>
              <a:t>Logo</a:t>
            </a:r>
          </a:p>
        </p:txBody>
      </p:sp>
      <p:sp>
        <p:nvSpPr>
          <p:cNvPr id="46" name="Picture Placeholder 3">
            <a:extLst>
              <a:ext uri="{FF2B5EF4-FFF2-40B4-BE49-F238E27FC236}">
                <a16:creationId xmlns:a16="http://schemas.microsoft.com/office/drawing/2014/main" id="{60615430-ACC0-47CC-99C6-CE2717CD0DE8}"/>
              </a:ext>
            </a:extLst>
          </p:cNvPr>
          <p:cNvSpPr>
            <a:spLocks noGrp="1"/>
          </p:cNvSpPr>
          <p:nvPr>
            <p:ph type="pic" sz="quarter" idx="78" hasCustomPrompt="1"/>
          </p:nvPr>
        </p:nvSpPr>
        <p:spPr>
          <a:xfrm>
            <a:off x="7538348" y="1242647"/>
            <a:ext cx="1242796" cy="557125"/>
          </a:xfrm>
          <a:solidFill>
            <a:schemeClr val="bg1"/>
          </a:solidFill>
        </p:spPr>
        <p:txBody>
          <a:bodyPr anchor="ctr"/>
          <a:lstStyle>
            <a:lvl1pPr algn="ctr">
              <a:defRPr/>
            </a:lvl1pPr>
          </a:lstStyle>
          <a:p>
            <a:r>
              <a:rPr lang="en-US" dirty="0"/>
              <a:t>Logo</a:t>
            </a:r>
          </a:p>
        </p:txBody>
      </p:sp>
      <p:sp>
        <p:nvSpPr>
          <p:cNvPr id="47" name="Picture Placeholder 3">
            <a:extLst>
              <a:ext uri="{FF2B5EF4-FFF2-40B4-BE49-F238E27FC236}">
                <a16:creationId xmlns:a16="http://schemas.microsoft.com/office/drawing/2014/main" id="{3F5A21CD-65C7-46FC-A942-3272B2F7EA3D}"/>
              </a:ext>
            </a:extLst>
          </p:cNvPr>
          <p:cNvSpPr>
            <a:spLocks noGrp="1"/>
          </p:cNvSpPr>
          <p:nvPr>
            <p:ph type="pic" sz="quarter" idx="79" hasCustomPrompt="1"/>
          </p:nvPr>
        </p:nvSpPr>
        <p:spPr>
          <a:xfrm>
            <a:off x="362853" y="2032698"/>
            <a:ext cx="1242796" cy="557125"/>
          </a:xfrm>
          <a:solidFill>
            <a:schemeClr val="bg1"/>
          </a:solidFill>
        </p:spPr>
        <p:txBody>
          <a:bodyPr anchor="ctr"/>
          <a:lstStyle>
            <a:lvl1pPr algn="ctr">
              <a:defRPr/>
            </a:lvl1pPr>
          </a:lstStyle>
          <a:p>
            <a:r>
              <a:rPr lang="en-US" dirty="0"/>
              <a:t>Logo</a:t>
            </a:r>
          </a:p>
        </p:txBody>
      </p:sp>
      <p:sp>
        <p:nvSpPr>
          <p:cNvPr id="48" name="Picture Placeholder 3">
            <a:extLst>
              <a:ext uri="{FF2B5EF4-FFF2-40B4-BE49-F238E27FC236}">
                <a16:creationId xmlns:a16="http://schemas.microsoft.com/office/drawing/2014/main" id="{BB227D50-5482-4AA9-B0B4-EFD6218933A5}"/>
              </a:ext>
            </a:extLst>
          </p:cNvPr>
          <p:cNvSpPr>
            <a:spLocks noGrp="1"/>
          </p:cNvSpPr>
          <p:nvPr>
            <p:ph type="pic" sz="quarter" idx="80" hasCustomPrompt="1"/>
          </p:nvPr>
        </p:nvSpPr>
        <p:spPr>
          <a:xfrm>
            <a:off x="1797952" y="2032698"/>
            <a:ext cx="1242796" cy="557125"/>
          </a:xfrm>
          <a:solidFill>
            <a:schemeClr val="bg1"/>
          </a:solidFill>
        </p:spPr>
        <p:txBody>
          <a:bodyPr anchor="ctr"/>
          <a:lstStyle>
            <a:lvl1pPr algn="ctr">
              <a:defRPr/>
            </a:lvl1pPr>
          </a:lstStyle>
          <a:p>
            <a:r>
              <a:rPr lang="en-US" dirty="0"/>
              <a:t>Logo</a:t>
            </a:r>
          </a:p>
        </p:txBody>
      </p:sp>
      <p:sp>
        <p:nvSpPr>
          <p:cNvPr id="49" name="Picture Placeholder 3">
            <a:extLst>
              <a:ext uri="{FF2B5EF4-FFF2-40B4-BE49-F238E27FC236}">
                <a16:creationId xmlns:a16="http://schemas.microsoft.com/office/drawing/2014/main" id="{949733E9-C1C1-4E49-B601-48635054BB5E}"/>
              </a:ext>
            </a:extLst>
          </p:cNvPr>
          <p:cNvSpPr>
            <a:spLocks noGrp="1"/>
          </p:cNvSpPr>
          <p:nvPr>
            <p:ph type="pic" sz="quarter" idx="81" hasCustomPrompt="1"/>
          </p:nvPr>
        </p:nvSpPr>
        <p:spPr>
          <a:xfrm>
            <a:off x="3233051" y="2032698"/>
            <a:ext cx="1242796" cy="557125"/>
          </a:xfrm>
          <a:solidFill>
            <a:schemeClr val="bg1"/>
          </a:solidFill>
        </p:spPr>
        <p:txBody>
          <a:bodyPr anchor="ctr"/>
          <a:lstStyle>
            <a:lvl1pPr algn="ctr">
              <a:defRPr/>
            </a:lvl1pPr>
          </a:lstStyle>
          <a:p>
            <a:r>
              <a:rPr lang="en-US" dirty="0"/>
              <a:t>Logo</a:t>
            </a:r>
          </a:p>
        </p:txBody>
      </p:sp>
      <p:sp>
        <p:nvSpPr>
          <p:cNvPr id="50" name="Picture Placeholder 3">
            <a:extLst>
              <a:ext uri="{FF2B5EF4-FFF2-40B4-BE49-F238E27FC236}">
                <a16:creationId xmlns:a16="http://schemas.microsoft.com/office/drawing/2014/main" id="{70491A8E-0BC2-4AFA-8F89-426D8B2CE354}"/>
              </a:ext>
            </a:extLst>
          </p:cNvPr>
          <p:cNvSpPr>
            <a:spLocks noGrp="1"/>
          </p:cNvSpPr>
          <p:nvPr>
            <p:ph type="pic" sz="quarter" idx="82" hasCustomPrompt="1"/>
          </p:nvPr>
        </p:nvSpPr>
        <p:spPr>
          <a:xfrm>
            <a:off x="4668150" y="2032698"/>
            <a:ext cx="1242796" cy="557125"/>
          </a:xfrm>
          <a:solidFill>
            <a:schemeClr val="bg1"/>
          </a:solidFill>
        </p:spPr>
        <p:txBody>
          <a:bodyPr anchor="ctr"/>
          <a:lstStyle>
            <a:lvl1pPr algn="ctr">
              <a:defRPr/>
            </a:lvl1pPr>
          </a:lstStyle>
          <a:p>
            <a:r>
              <a:rPr lang="en-US" dirty="0"/>
              <a:t>Logo</a:t>
            </a:r>
          </a:p>
        </p:txBody>
      </p:sp>
      <p:sp>
        <p:nvSpPr>
          <p:cNvPr id="51" name="Picture Placeholder 3">
            <a:extLst>
              <a:ext uri="{FF2B5EF4-FFF2-40B4-BE49-F238E27FC236}">
                <a16:creationId xmlns:a16="http://schemas.microsoft.com/office/drawing/2014/main" id="{A5A9CB3A-FB44-44BB-AFC8-F8D0100975D7}"/>
              </a:ext>
            </a:extLst>
          </p:cNvPr>
          <p:cNvSpPr>
            <a:spLocks noGrp="1"/>
          </p:cNvSpPr>
          <p:nvPr>
            <p:ph type="pic" sz="quarter" idx="83" hasCustomPrompt="1"/>
          </p:nvPr>
        </p:nvSpPr>
        <p:spPr>
          <a:xfrm>
            <a:off x="6103249" y="2032698"/>
            <a:ext cx="1242796" cy="557125"/>
          </a:xfrm>
          <a:solidFill>
            <a:schemeClr val="bg1"/>
          </a:solidFill>
        </p:spPr>
        <p:txBody>
          <a:bodyPr anchor="ctr"/>
          <a:lstStyle>
            <a:lvl1pPr algn="ctr">
              <a:defRPr/>
            </a:lvl1pPr>
          </a:lstStyle>
          <a:p>
            <a:r>
              <a:rPr lang="en-US" dirty="0"/>
              <a:t>Logo</a:t>
            </a:r>
          </a:p>
        </p:txBody>
      </p:sp>
      <p:sp>
        <p:nvSpPr>
          <p:cNvPr id="52" name="Picture Placeholder 3">
            <a:extLst>
              <a:ext uri="{FF2B5EF4-FFF2-40B4-BE49-F238E27FC236}">
                <a16:creationId xmlns:a16="http://schemas.microsoft.com/office/drawing/2014/main" id="{26008B73-476F-49DB-86FB-0274311EB064}"/>
              </a:ext>
            </a:extLst>
          </p:cNvPr>
          <p:cNvSpPr>
            <a:spLocks noGrp="1"/>
          </p:cNvSpPr>
          <p:nvPr>
            <p:ph type="pic" sz="quarter" idx="84" hasCustomPrompt="1"/>
          </p:nvPr>
        </p:nvSpPr>
        <p:spPr>
          <a:xfrm>
            <a:off x="7538348" y="2032698"/>
            <a:ext cx="1242796" cy="557125"/>
          </a:xfrm>
          <a:solidFill>
            <a:schemeClr val="bg1"/>
          </a:solidFill>
        </p:spPr>
        <p:txBody>
          <a:bodyPr anchor="ctr"/>
          <a:lstStyle>
            <a:lvl1pPr algn="ctr">
              <a:defRPr/>
            </a:lvl1pPr>
          </a:lstStyle>
          <a:p>
            <a:r>
              <a:rPr lang="en-US" dirty="0"/>
              <a:t>Logo</a:t>
            </a:r>
          </a:p>
        </p:txBody>
      </p:sp>
      <p:sp>
        <p:nvSpPr>
          <p:cNvPr id="53" name="Picture Placeholder 3">
            <a:extLst>
              <a:ext uri="{FF2B5EF4-FFF2-40B4-BE49-F238E27FC236}">
                <a16:creationId xmlns:a16="http://schemas.microsoft.com/office/drawing/2014/main" id="{918762D8-53CB-433E-9858-5AB51CC0565F}"/>
              </a:ext>
            </a:extLst>
          </p:cNvPr>
          <p:cNvSpPr>
            <a:spLocks noGrp="1"/>
          </p:cNvSpPr>
          <p:nvPr>
            <p:ph type="pic" sz="quarter" idx="85" hasCustomPrompt="1"/>
          </p:nvPr>
        </p:nvSpPr>
        <p:spPr>
          <a:xfrm>
            <a:off x="362853" y="2822749"/>
            <a:ext cx="1242796" cy="557125"/>
          </a:xfrm>
          <a:solidFill>
            <a:schemeClr val="bg1"/>
          </a:solidFill>
        </p:spPr>
        <p:txBody>
          <a:bodyPr anchor="ctr"/>
          <a:lstStyle>
            <a:lvl1pPr algn="ctr">
              <a:defRPr/>
            </a:lvl1pPr>
          </a:lstStyle>
          <a:p>
            <a:r>
              <a:rPr lang="en-US" dirty="0"/>
              <a:t>Logo</a:t>
            </a:r>
          </a:p>
        </p:txBody>
      </p:sp>
      <p:sp>
        <p:nvSpPr>
          <p:cNvPr id="54" name="Picture Placeholder 3">
            <a:extLst>
              <a:ext uri="{FF2B5EF4-FFF2-40B4-BE49-F238E27FC236}">
                <a16:creationId xmlns:a16="http://schemas.microsoft.com/office/drawing/2014/main" id="{1F8DEC98-B60E-42A0-B6C7-C5F52E1C5802}"/>
              </a:ext>
            </a:extLst>
          </p:cNvPr>
          <p:cNvSpPr>
            <a:spLocks noGrp="1"/>
          </p:cNvSpPr>
          <p:nvPr>
            <p:ph type="pic" sz="quarter" idx="86" hasCustomPrompt="1"/>
          </p:nvPr>
        </p:nvSpPr>
        <p:spPr>
          <a:xfrm>
            <a:off x="1797952" y="2822749"/>
            <a:ext cx="1242796" cy="557125"/>
          </a:xfrm>
          <a:solidFill>
            <a:schemeClr val="bg1"/>
          </a:solidFill>
        </p:spPr>
        <p:txBody>
          <a:bodyPr anchor="ctr"/>
          <a:lstStyle>
            <a:lvl1pPr algn="ctr">
              <a:defRPr/>
            </a:lvl1pPr>
          </a:lstStyle>
          <a:p>
            <a:r>
              <a:rPr lang="en-US" dirty="0"/>
              <a:t>Logo</a:t>
            </a:r>
          </a:p>
        </p:txBody>
      </p:sp>
      <p:sp>
        <p:nvSpPr>
          <p:cNvPr id="55" name="Picture Placeholder 3">
            <a:extLst>
              <a:ext uri="{FF2B5EF4-FFF2-40B4-BE49-F238E27FC236}">
                <a16:creationId xmlns:a16="http://schemas.microsoft.com/office/drawing/2014/main" id="{5083A6D4-5E32-4582-B187-203EC0A0AF10}"/>
              </a:ext>
            </a:extLst>
          </p:cNvPr>
          <p:cNvSpPr>
            <a:spLocks noGrp="1"/>
          </p:cNvSpPr>
          <p:nvPr>
            <p:ph type="pic" sz="quarter" idx="87" hasCustomPrompt="1"/>
          </p:nvPr>
        </p:nvSpPr>
        <p:spPr>
          <a:xfrm>
            <a:off x="3233051" y="2822749"/>
            <a:ext cx="1242796" cy="557125"/>
          </a:xfrm>
          <a:solidFill>
            <a:schemeClr val="bg1"/>
          </a:solidFill>
        </p:spPr>
        <p:txBody>
          <a:bodyPr anchor="ctr"/>
          <a:lstStyle>
            <a:lvl1pPr algn="ctr">
              <a:defRPr/>
            </a:lvl1pPr>
          </a:lstStyle>
          <a:p>
            <a:r>
              <a:rPr lang="en-US" dirty="0"/>
              <a:t>Logo</a:t>
            </a:r>
          </a:p>
        </p:txBody>
      </p:sp>
      <p:sp>
        <p:nvSpPr>
          <p:cNvPr id="56" name="Picture Placeholder 3">
            <a:extLst>
              <a:ext uri="{FF2B5EF4-FFF2-40B4-BE49-F238E27FC236}">
                <a16:creationId xmlns:a16="http://schemas.microsoft.com/office/drawing/2014/main" id="{30791BEC-EF25-4D1B-B059-A609BD16CF80}"/>
              </a:ext>
            </a:extLst>
          </p:cNvPr>
          <p:cNvSpPr>
            <a:spLocks noGrp="1"/>
          </p:cNvSpPr>
          <p:nvPr>
            <p:ph type="pic" sz="quarter" idx="88" hasCustomPrompt="1"/>
          </p:nvPr>
        </p:nvSpPr>
        <p:spPr>
          <a:xfrm>
            <a:off x="4668150" y="2822749"/>
            <a:ext cx="1242796" cy="557125"/>
          </a:xfrm>
          <a:solidFill>
            <a:schemeClr val="bg1"/>
          </a:solidFill>
        </p:spPr>
        <p:txBody>
          <a:bodyPr anchor="ctr"/>
          <a:lstStyle>
            <a:lvl1pPr algn="ctr">
              <a:defRPr/>
            </a:lvl1pPr>
          </a:lstStyle>
          <a:p>
            <a:r>
              <a:rPr lang="en-US" dirty="0"/>
              <a:t>Logo</a:t>
            </a:r>
          </a:p>
        </p:txBody>
      </p:sp>
      <p:sp>
        <p:nvSpPr>
          <p:cNvPr id="57" name="Picture Placeholder 3">
            <a:extLst>
              <a:ext uri="{FF2B5EF4-FFF2-40B4-BE49-F238E27FC236}">
                <a16:creationId xmlns:a16="http://schemas.microsoft.com/office/drawing/2014/main" id="{B96BCFD5-7D6C-430D-865A-90CFEC9C179D}"/>
              </a:ext>
            </a:extLst>
          </p:cNvPr>
          <p:cNvSpPr>
            <a:spLocks noGrp="1"/>
          </p:cNvSpPr>
          <p:nvPr>
            <p:ph type="pic" sz="quarter" idx="89" hasCustomPrompt="1"/>
          </p:nvPr>
        </p:nvSpPr>
        <p:spPr>
          <a:xfrm>
            <a:off x="6103249" y="2822749"/>
            <a:ext cx="1242796" cy="557125"/>
          </a:xfrm>
          <a:solidFill>
            <a:schemeClr val="bg1"/>
          </a:solidFill>
        </p:spPr>
        <p:txBody>
          <a:bodyPr anchor="ctr"/>
          <a:lstStyle>
            <a:lvl1pPr algn="ctr">
              <a:defRPr/>
            </a:lvl1pPr>
          </a:lstStyle>
          <a:p>
            <a:r>
              <a:rPr lang="en-US" dirty="0"/>
              <a:t>Logo</a:t>
            </a:r>
          </a:p>
        </p:txBody>
      </p:sp>
      <p:sp>
        <p:nvSpPr>
          <p:cNvPr id="58" name="Picture Placeholder 3">
            <a:extLst>
              <a:ext uri="{FF2B5EF4-FFF2-40B4-BE49-F238E27FC236}">
                <a16:creationId xmlns:a16="http://schemas.microsoft.com/office/drawing/2014/main" id="{E157761B-E6C9-4369-97B4-C6EC23A6663F}"/>
              </a:ext>
            </a:extLst>
          </p:cNvPr>
          <p:cNvSpPr>
            <a:spLocks noGrp="1"/>
          </p:cNvSpPr>
          <p:nvPr>
            <p:ph type="pic" sz="quarter" idx="90" hasCustomPrompt="1"/>
          </p:nvPr>
        </p:nvSpPr>
        <p:spPr>
          <a:xfrm>
            <a:off x="7538348" y="2822749"/>
            <a:ext cx="1242796" cy="557125"/>
          </a:xfrm>
          <a:solidFill>
            <a:schemeClr val="bg1"/>
          </a:solidFill>
        </p:spPr>
        <p:txBody>
          <a:bodyPr anchor="ctr"/>
          <a:lstStyle>
            <a:lvl1pPr algn="ctr">
              <a:defRPr/>
            </a:lvl1pPr>
          </a:lstStyle>
          <a:p>
            <a:r>
              <a:rPr lang="en-US" dirty="0"/>
              <a:t>Logo</a:t>
            </a:r>
          </a:p>
        </p:txBody>
      </p:sp>
      <p:sp>
        <p:nvSpPr>
          <p:cNvPr id="59" name="Picture Placeholder 3">
            <a:extLst>
              <a:ext uri="{FF2B5EF4-FFF2-40B4-BE49-F238E27FC236}">
                <a16:creationId xmlns:a16="http://schemas.microsoft.com/office/drawing/2014/main" id="{5B943DB8-8D7E-4890-A285-9D8AE171181E}"/>
              </a:ext>
            </a:extLst>
          </p:cNvPr>
          <p:cNvSpPr>
            <a:spLocks noGrp="1"/>
          </p:cNvSpPr>
          <p:nvPr>
            <p:ph type="pic" sz="quarter" idx="91" hasCustomPrompt="1"/>
          </p:nvPr>
        </p:nvSpPr>
        <p:spPr>
          <a:xfrm>
            <a:off x="362853" y="3612800"/>
            <a:ext cx="1242796" cy="557125"/>
          </a:xfrm>
          <a:solidFill>
            <a:schemeClr val="bg1"/>
          </a:solidFill>
        </p:spPr>
        <p:txBody>
          <a:bodyPr anchor="ctr"/>
          <a:lstStyle>
            <a:lvl1pPr algn="ctr">
              <a:defRPr/>
            </a:lvl1pPr>
          </a:lstStyle>
          <a:p>
            <a:r>
              <a:rPr lang="en-US" dirty="0"/>
              <a:t>Logo</a:t>
            </a:r>
          </a:p>
        </p:txBody>
      </p:sp>
      <p:sp>
        <p:nvSpPr>
          <p:cNvPr id="60" name="Picture Placeholder 3">
            <a:extLst>
              <a:ext uri="{FF2B5EF4-FFF2-40B4-BE49-F238E27FC236}">
                <a16:creationId xmlns:a16="http://schemas.microsoft.com/office/drawing/2014/main" id="{B3A42DD2-07C4-4ABB-B827-AFA86E99B19D}"/>
              </a:ext>
            </a:extLst>
          </p:cNvPr>
          <p:cNvSpPr>
            <a:spLocks noGrp="1"/>
          </p:cNvSpPr>
          <p:nvPr>
            <p:ph type="pic" sz="quarter" idx="92" hasCustomPrompt="1"/>
          </p:nvPr>
        </p:nvSpPr>
        <p:spPr>
          <a:xfrm>
            <a:off x="1797952" y="3612800"/>
            <a:ext cx="1242796" cy="557125"/>
          </a:xfrm>
          <a:solidFill>
            <a:schemeClr val="bg1"/>
          </a:solidFill>
        </p:spPr>
        <p:txBody>
          <a:bodyPr anchor="ctr"/>
          <a:lstStyle>
            <a:lvl1pPr algn="ctr">
              <a:defRPr/>
            </a:lvl1pPr>
          </a:lstStyle>
          <a:p>
            <a:r>
              <a:rPr lang="en-US" dirty="0"/>
              <a:t>Logo</a:t>
            </a:r>
          </a:p>
        </p:txBody>
      </p:sp>
      <p:sp>
        <p:nvSpPr>
          <p:cNvPr id="61" name="Picture Placeholder 3">
            <a:extLst>
              <a:ext uri="{FF2B5EF4-FFF2-40B4-BE49-F238E27FC236}">
                <a16:creationId xmlns:a16="http://schemas.microsoft.com/office/drawing/2014/main" id="{C7961D43-87CA-4B95-A5D9-3B1385F28D19}"/>
              </a:ext>
            </a:extLst>
          </p:cNvPr>
          <p:cNvSpPr>
            <a:spLocks noGrp="1"/>
          </p:cNvSpPr>
          <p:nvPr>
            <p:ph type="pic" sz="quarter" idx="93" hasCustomPrompt="1"/>
          </p:nvPr>
        </p:nvSpPr>
        <p:spPr>
          <a:xfrm>
            <a:off x="3233051" y="3612800"/>
            <a:ext cx="1242796" cy="557125"/>
          </a:xfrm>
          <a:solidFill>
            <a:schemeClr val="bg1"/>
          </a:solidFill>
        </p:spPr>
        <p:txBody>
          <a:bodyPr anchor="ctr"/>
          <a:lstStyle>
            <a:lvl1pPr algn="ctr">
              <a:defRPr/>
            </a:lvl1pPr>
          </a:lstStyle>
          <a:p>
            <a:r>
              <a:rPr lang="en-US" dirty="0"/>
              <a:t>Logo</a:t>
            </a:r>
          </a:p>
        </p:txBody>
      </p:sp>
      <p:sp>
        <p:nvSpPr>
          <p:cNvPr id="62" name="Picture Placeholder 3">
            <a:extLst>
              <a:ext uri="{FF2B5EF4-FFF2-40B4-BE49-F238E27FC236}">
                <a16:creationId xmlns:a16="http://schemas.microsoft.com/office/drawing/2014/main" id="{AF43A3B9-C2FC-47EE-9DB6-C0FA2E3349F1}"/>
              </a:ext>
            </a:extLst>
          </p:cNvPr>
          <p:cNvSpPr>
            <a:spLocks noGrp="1"/>
          </p:cNvSpPr>
          <p:nvPr>
            <p:ph type="pic" sz="quarter" idx="94" hasCustomPrompt="1"/>
          </p:nvPr>
        </p:nvSpPr>
        <p:spPr>
          <a:xfrm>
            <a:off x="4668150" y="3612800"/>
            <a:ext cx="1242796" cy="557125"/>
          </a:xfrm>
          <a:solidFill>
            <a:schemeClr val="bg1"/>
          </a:solidFill>
        </p:spPr>
        <p:txBody>
          <a:bodyPr anchor="ctr"/>
          <a:lstStyle>
            <a:lvl1pPr algn="ctr">
              <a:defRPr/>
            </a:lvl1pPr>
          </a:lstStyle>
          <a:p>
            <a:r>
              <a:rPr lang="en-US" dirty="0"/>
              <a:t>Logo</a:t>
            </a:r>
          </a:p>
        </p:txBody>
      </p:sp>
      <p:sp>
        <p:nvSpPr>
          <p:cNvPr id="63" name="Picture Placeholder 3">
            <a:extLst>
              <a:ext uri="{FF2B5EF4-FFF2-40B4-BE49-F238E27FC236}">
                <a16:creationId xmlns:a16="http://schemas.microsoft.com/office/drawing/2014/main" id="{FB56AA12-53DA-4C22-A8E5-A2D90D424BED}"/>
              </a:ext>
            </a:extLst>
          </p:cNvPr>
          <p:cNvSpPr>
            <a:spLocks noGrp="1"/>
          </p:cNvSpPr>
          <p:nvPr>
            <p:ph type="pic" sz="quarter" idx="95" hasCustomPrompt="1"/>
          </p:nvPr>
        </p:nvSpPr>
        <p:spPr>
          <a:xfrm>
            <a:off x="6103249" y="3612800"/>
            <a:ext cx="1242796" cy="557125"/>
          </a:xfrm>
          <a:solidFill>
            <a:schemeClr val="bg1"/>
          </a:solidFill>
        </p:spPr>
        <p:txBody>
          <a:bodyPr anchor="ctr"/>
          <a:lstStyle>
            <a:lvl1pPr algn="ctr">
              <a:defRPr/>
            </a:lvl1pPr>
          </a:lstStyle>
          <a:p>
            <a:r>
              <a:rPr lang="en-US" dirty="0"/>
              <a:t>Logo</a:t>
            </a:r>
          </a:p>
        </p:txBody>
      </p:sp>
      <p:sp>
        <p:nvSpPr>
          <p:cNvPr id="64" name="Picture Placeholder 3">
            <a:extLst>
              <a:ext uri="{FF2B5EF4-FFF2-40B4-BE49-F238E27FC236}">
                <a16:creationId xmlns:a16="http://schemas.microsoft.com/office/drawing/2014/main" id="{E6EF52B0-1899-4C63-9DF6-50B5B96562B7}"/>
              </a:ext>
            </a:extLst>
          </p:cNvPr>
          <p:cNvSpPr>
            <a:spLocks noGrp="1"/>
          </p:cNvSpPr>
          <p:nvPr>
            <p:ph type="pic" sz="quarter" idx="96" hasCustomPrompt="1"/>
          </p:nvPr>
        </p:nvSpPr>
        <p:spPr>
          <a:xfrm>
            <a:off x="7538348" y="3612800"/>
            <a:ext cx="1242796" cy="557125"/>
          </a:xfrm>
          <a:solidFill>
            <a:schemeClr val="bg1"/>
          </a:solidFill>
        </p:spPr>
        <p:txBody>
          <a:bodyPr anchor="ctr"/>
          <a:lstStyle>
            <a:lvl1pPr algn="ctr">
              <a:defRPr/>
            </a:lvl1pPr>
          </a:lstStyle>
          <a:p>
            <a:r>
              <a:rPr lang="en-US" dirty="0"/>
              <a:t>Logo</a:t>
            </a:r>
          </a:p>
        </p:txBody>
      </p:sp>
      <p:sp>
        <p:nvSpPr>
          <p:cNvPr id="65" name="Picture Placeholder 3">
            <a:extLst>
              <a:ext uri="{FF2B5EF4-FFF2-40B4-BE49-F238E27FC236}">
                <a16:creationId xmlns:a16="http://schemas.microsoft.com/office/drawing/2014/main" id="{CE8CA982-8787-407B-A2EB-A3C894924F27}"/>
              </a:ext>
            </a:extLst>
          </p:cNvPr>
          <p:cNvSpPr>
            <a:spLocks noGrp="1"/>
          </p:cNvSpPr>
          <p:nvPr>
            <p:ph type="pic" sz="quarter" idx="97" hasCustomPrompt="1"/>
          </p:nvPr>
        </p:nvSpPr>
        <p:spPr>
          <a:xfrm>
            <a:off x="362853" y="4402851"/>
            <a:ext cx="1242796" cy="557125"/>
          </a:xfrm>
          <a:solidFill>
            <a:schemeClr val="bg1"/>
          </a:solidFill>
        </p:spPr>
        <p:txBody>
          <a:bodyPr anchor="ctr"/>
          <a:lstStyle>
            <a:lvl1pPr algn="ctr">
              <a:defRPr/>
            </a:lvl1pPr>
          </a:lstStyle>
          <a:p>
            <a:r>
              <a:rPr lang="en-US" dirty="0"/>
              <a:t>Logo</a:t>
            </a:r>
          </a:p>
        </p:txBody>
      </p:sp>
      <p:sp>
        <p:nvSpPr>
          <p:cNvPr id="66" name="Picture Placeholder 3">
            <a:extLst>
              <a:ext uri="{FF2B5EF4-FFF2-40B4-BE49-F238E27FC236}">
                <a16:creationId xmlns:a16="http://schemas.microsoft.com/office/drawing/2014/main" id="{A9920D8D-ADD5-4035-BCF0-97DB0B811314}"/>
              </a:ext>
            </a:extLst>
          </p:cNvPr>
          <p:cNvSpPr>
            <a:spLocks noGrp="1"/>
          </p:cNvSpPr>
          <p:nvPr>
            <p:ph type="pic" sz="quarter" idx="98" hasCustomPrompt="1"/>
          </p:nvPr>
        </p:nvSpPr>
        <p:spPr>
          <a:xfrm>
            <a:off x="1797952" y="4402851"/>
            <a:ext cx="1242796" cy="557125"/>
          </a:xfrm>
          <a:solidFill>
            <a:schemeClr val="bg1"/>
          </a:solidFill>
        </p:spPr>
        <p:txBody>
          <a:bodyPr anchor="ctr"/>
          <a:lstStyle>
            <a:lvl1pPr algn="ctr">
              <a:defRPr/>
            </a:lvl1pPr>
          </a:lstStyle>
          <a:p>
            <a:r>
              <a:rPr lang="en-US" dirty="0"/>
              <a:t>Logo</a:t>
            </a:r>
          </a:p>
        </p:txBody>
      </p:sp>
      <p:sp>
        <p:nvSpPr>
          <p:cNvPr id="67" name="Picture Placeholder 3">
            <a:extLst>
              <a:ext uri="{FF2B5EF4-FFF2-40B4-BE49-F238E27FC236}">
                <a16:creationId xmlns:a16="http://schemas.microsoft.com/office/drawing/2014/main" id="{055786AD-FE09-4EFC-AC13-7526B7589707}"/>
              </a:ext>
            </a:extLst>
          </p:cNvPr>
          <p:cNvSpPr>
            <a:spLocks noGrp="1"/>
          </p:cNvSpPr>
          <p:nvPr>
            <p:ph type="pic" sz="quarter" idx="99" hasCustomPrompt="1"/>
          </p:nvPr>
        </p:nvSpPr>
        <p:spPr>
          <a:xfrm>
            <a:off x="3233051" y="4402851"/>
            <a:ext cx="1242796" cy="557125"/>
          </a:xfrm>
          <a:solidFill>
            <a:schemeClr val="bg1"/>
          </a:solidFill>
        </p:spPr>
        <p:txBody>
          <a:bodyPr anchor="ctr"/>
          <a:lstStyle>
            <a:lvl1pPr algn="ctr">
              <a:defRPr/>
            </a:lvl1pPr>
          </a:lstStyle>
          <a:p>
            <a:r>
              <a:rPr lang="en-US" dirty="0"/>
              <a:t>Logo</a:t>
            </a:r>
          </a:p>
        </p:txBody>
      </p:sp>
      <p:sp>
        <p:nvSpPr>
          <p:cNvPr id="68" name="Picture Placeholder 3">
            <a:extLst>
              <a:ext uri="{FF2B5EF4-FFF2-40B4-BE49-F238E27FC236}">
                <a16:creationId xmlns:a16="http://schemas.microsoft.com/office/drawing/2014/main" id="{58EBC393-001F-482A-999E-3BDAF4AA464E}"/>
              </a:ext>
            </a:extLst>
          </p:cNvPr>
          <p:cNvSpPr>
            <a:spLocks noGrp="1"/>
          </p:cNvSpPr>
          <p:nvPr>
            <p:ph type="pic" sz="quarter" idx="100" hasCustomPrompt="1"/>
          </p:nvPr>
        </p:nvSpPr>
        <p:spPr>
          <a:xfrm>
            <a:off x="4668150" y="4402851"/>
            <a:ext cx="1242796" cy="557125"/>
          </a:xfrm>
          <a:solidFill>
            <a:schemeClr val="bg1"/>
          </a:solidFill>
        </p:spPr>
        <p:txBody>
          <a:bodyPr anchor="ctr"/>
          <a:lstStyle>
            <a:lvl1pPr algn="ctr">
              <a:defRPr/>
            </a:lvl1pPr>
          </a:lstStyle>
          <a:p>
            <a:r>
              <a:rPr lang="en-US" dirty="0"/>
              <a:t>Logo</a:t>
            </a:r>
          </a:p>
        </p:txBody>
      </p:sp>
      <p:sp>
        <p:nvSpPr>
          <p:cNvPr id="69" name="Picture Placeholder 3">
            <a:extLst>
              <a:ext uri="{FF2B5EF4-FFF2-40B4-BE49-F238E27FC236}">
                <a16:creationId xmlns:a16="http://schemas.microsoft.com/office/drawing/2014/main" id="{93307C20-72D6-4F12-A922-C9C42C526379}"/>
              </a:ext>
            </a:extLst>
          </p:cNvPr>
          <p:cNvSpPr>
            <a:spLocks noGrp="1"/>
          </p:cNvSpPr>
          <p:nvPr>
            <p:ph type="pic" sz="quarter" idx="101" hasCustomPrompt="1"/>
          </p:nvPr>
        </p:nvSpPr>
        <p:spPr>
          <a:xfrm>
            <a:off x="6103249" y="4402851"/>
            <a:ext cx="1242796" cy="557125"/>
          </a:xfrm>
          <a:solidFill>
            <a:schemeClr val="bg1"/>
          </a:solidFill>
        </p:spPr>
        <p:txBody>
          <a:bodyPr anchor="ctr"/>
          <a:lstStyle>
            <a:lvl1pPr algn="ctr">
              <a:defRPr/>
            </a:lvl1pPr>
          </a:lstStyle>
          <a:p>
            <a:r>
              <a:rPr lang="en-US" dirty="0"/>
              <a:t>Logo</a:t>
            </a:r>
          </a:p>
        </p:txBody>
      </p:sp>
      <p:sp>
        <p:nvSpPr>
          <p:cNvPr id="70" name="Picture Placeholder 3">
            <a:extLst>
              <a:ext uri="{FF2B5EF4-FFF2-40B4-BE49-F238E27FC236}">
                <a16:creationId xmlns:a16="http://schemas.microsoft.com/office/drawing/2014/main" id="{4861C2C4-ADC2-4178-8728-A22363382C1C}"/>
              </a:ext>
            </a:extLst>
          </p:cNvPr>
          <p:cNvSpPr>
            <a:spLocks noGrp="1"/>
          </p:cNvSpPr>
          <p:nvPr>
            <p:ph type="pic" sz="quarter" idx="102" hasCustomPrompt="1"/>
          </p:nvPr>
        </p:nvSpPr>
        <p:spPr>
          <a:xfrm>
            <a:off x="7538348" y="4402851"/>
            <a:ext cx="1242796" cy="557125"/>
          </a:xfrm>
          <a:solidFill>
            <a:schemeClr val="bg1"/>
          </a:solidFill>
        </p:spPr>
        <p:txBody>
          <a:bodyPr anchor="ctr"/>
          <a:lstStyle>
            <a:lvl1pPr algn="ctr">
              <a:defRPr/>
            </a:lvl1pPr>
          </a:lstStyle>
          <a:p>
            <a:r>
              <a:rPr lang="en-US" dirty="0"/>
              <a:t>Logo</a:t>
            </a:r>
          </a:p>
        </p:txBody>
      </p:sp>
      <p:sp>
        <p:nvSpPr>
          <p:cNvPr id="71" name="Picture Placeholder 3">
            <a:extLst>
              <a:ext uri="{FF2B5EF4-FFF2-40B4-BE49-F238E27FC236}">
                <a16:creationId xmlns:a16="http://schemas.microsoft.com/office/drawing/2014/main" id="{B350F055-CFD9-47B1-A7CD-83137DFB9301}"/>
              </a:ext>
            </a:extLst>
          </p:cNvPr>
          <p:cNvSpPr>
            <a:spLocks noGrp="1"/>
          </p:cNvSpPr>
          <p:nvPr>
            <p:ph type="pic" sz="quarter" idx="103" hasCustomPrompt="1"/>
          </p:nvPr>
        </p:nvSpPr>
        <p:spPr>
          <a:xfrm>
            <a:off x="362853" y="5192902"/>
            <a:ext cx="1242796" cy="557125"/>
          </a:xfrm>
          <a:solidFill>
            <a:schemeClr val="bg1"/>
          </a:solidFill>
        </p:spPr>
        <p:txBody>
          <a:bodyPr anchor="ctr"/>
          <a:lstStyle>
            <a:lvl1pPr algn="ctr">
              <a:defRPr/>
            </a:lvl1pPr>
          </a:lstStyle>
          <a:p>
            <a:r>
              <a:rPr lang="en-US" dirty="0"/>
              <a:t>Logo</a:t>
            </a:r>
          </a:p>
        </p:txBody>
      </p:sp>
      <p:sp>
        <p:nvSpPr>
          <p:cNvPr id="72" name="Picture Placeholder 3">
            <a:extLst>
              <a:ext uri="{FF2B5EF4-FFF2-40B4-BE49-F238E27FC236}">
                <a16:creationId xmlns:a16="http://schemas.microsoft.com/office/drawing/2014/main" id="{8D947098-4295-491D-AD26-F2DC00984A95}"/>
              </a:ext>
            </a:extLst>
          </p:cNvPr>
          <p:cNvSpPr>
            <a:spLocks noGrp="1"/>
          </p:cNvSpPr>
          <p:nvPr>
            <p:ph type="pic" sz="quarter" idx="104" hasCustomPrompt="1"/>
          </p:nvPr>
        </p:nvSpPr>
        <p:spPr>
          <a:xfrm>
            <a:off x="1797952" y="5192902"/>
            <a:ext cx="1242796" cy="557125"/>
          </a:xfrm>
          <a:solidFill>
            <a:schemeClr val="bg1"/>
          </a:solidFill>
        </p:spPr>
        <p:txBody>
          <a:bodyPr anchor="ctr"/>
          <a:lstStyle>
            <a:lvl1pPr algn="ctr">
              <a:defRPr/>
            </a:lvl1pPr>
          </a:lstStyle>
          <a:p>
            <a:r>
              <a:rPr lang="en-US" dirty="0"/>
              <a:t>Logo</a:t>
            </a:r>
          </a:p>
        </p:txBody>
      </p:sp>
      <p:sp>
        <p:nvSpPr>
          <p:cNvPr id="73" name="Picture Placeholder 3">
            <a:extLst>
              <a:ext uri="{FF2B5EF4-FFF2-40B4-BE49-F238E27FC236}">
                <a16:creationId xmlns:a16="http://schemas.microsoft.com/office/drawing/2014/main" id="{0EE13C8B-661E-4151-8E67-39D17C5E6952}"/>
              </a:ext>
            </a:extLst>
          </p:cNvPr>
          <p:cNvSpPr>
            <a:spLocks noGrp="1"/>
          </p:cNvSpPr>
          <p:nvPr>
            <p:ph type="pic" sz="quarter" idx="105" hasCustomPrompt="1"/>
          </p:nvPr>
        </p:nvSpPr>
        <p:spPr>
          <a:xfrm>
            <a:off x="3233051" y="5192902"/>
            <a:ext cx="1242796" cy="557125"/>
          </a:xfrm>
          <a:solidFill>
            <a:schemeClr val="bg1"/>
          </a:solidFill>
        </p:spPr>
        <p:txBody>
          <a:bodyPr anchor="ctr"/>
          <a:lstStyle>
            <a:lvl1pPr algn="ctr">
              <a:defRPr/>
            </a:lvl1pPr>
          </a:lstStyle>
          <a:p>
            <a:r>
              <a:rPr lang="en-US" dirty="0"/>
              <a:t>Logo</a:t>
            </a:r>
          </a:p>
        </p:txBody>
      </p:sp>
      <p:sp>
        <p:nvSpPr>
          <p:cNvPr id="74" name="Picture Placeholder 3">
            <a:extLst>
              <a:ext uri="{FF2B5EF4-FFF2-40B4-BE49-F238E27FC236}">
                <a16:creationId xmlns:a16="http://schemas.microsoft.com/office/drawing/2014/main" id="{32C02212-D8C6-4ADD-A5B1-E013587F6175}"/>
              </a:ext>
            </a:extLst>
          </p:cNvPr>
          <p:cNvSpPr>
            <a:spLocks noGrp="1"/>
          </p:cNvSpPr>
          <p:nvPr>
            <p:ph type="pic" sz="quarter" idx="106" hasCustomPrompt="1"/>
          </p:nvPr>
        </p:nvSpPr>
        <p:spPr>
          <a:xfrm>
            <a:off x="4668150" y="5192902"/>
            <a:ext cx="1242796" cy="557125"/>
          </a:xfrm>
          <a:solidFill>
            <a:schemeClr val="bg1"/>
          </a:solidFill>
        </p:spPr>
        <p:txBody>
          <a:bodyPr anchor="ctr"/>
          <a:lstStyle>
            <a:lvl1pPr algn="ctr">
              <a:defRPr/>
            </a:lvl1pPr>
          </a:lstStyle>
          <a:p>
            <a:r>
              <a:rPr lang="en-US" dirty="0"/>
              <a:t>Logo</a:t>
            </a:r>
          </a:p>
        </p:txBody>
      </p:sp>
      <p:sp>
        <p:nvSpPr>
          <p:cNvPr id="80" name="Picture Placeholder 3">
            <a:extLst>
              <a:ext uri="{FF2B5EF4-FFF2-40B4-BE49-F238E27FC236}">
                <a16:creationId xmlns:a16="http://schemas.microsoft.com/office/drawing/2014/main" id="{13CECC66-462F-4AAF-BB4A-427CA5019AA0}"/>
              </a:ext>
            </a:extLst>
          </p:cNvPr>
          <p:cNvSpPr>
            <a:spLocks noGrp="1"/>
          </p:cNvSpPr>
          <p:nvPr>
            <p:ph type="pic" sz="quarter" idx="107" hasCustomPrompt="1"/>
          </p:nvPr>
        </p:nvSpPr>
        <p:spPr>
          <a:xfrm>
            <a:off x="6103249" y="5192902"/>
            <a:ext cx="1242796" cy="557125"/>
          </a:xfrm>
          <a:solidFill>
            <a:schemeClr val="bg1"/>
          </a:solidFill>
        </p:spPr>
        <p:txBody>
          <a:bodyPr anchor="ctr"/>
          <a:lstStyle>
            <a:lvl1pPr algn="ctr">
              <a:defRPr/>
            </a:lvl1pPr>
          </a:lstStyle>
          <a:p>
            <a:r>
              <a:rPr lang="en-US" dirty="0"/>
              <a:t>Logo</a:t>
            </a:r>
          </a:p>
        </p:txBody>
      </p:sp>
      <p:sp>
        <p:nvSpPr>
          <p:cNvPr id="81" name="Picture Placeholder 3">
            <a:extLst>
              <a:ext uri="{FF2B5EF4-FFF2-40B4-BE49-F238E27FC236}">
                <a16:creationId xmlns:a16="http://schemas.microsoft.com/office/drawing/2014/main" id="{A033ECFA-606F-4477-AD4B-E08920F521A0}"/>
              </a:ext>
            </a:extLst>
          </p:cNvPr>
          <p:cNvSpPr>
            <a:spLocks noGrp="1"/>
          </p:cNvSpPr>
          <p:nvPr>
            <p:ph type="pic" sz="quarter" idx="108" hasCustomPrompt="1"/>
          </p:nvPr>
        </p:nvSpPr>
        <p:spPr>
          <a:xfrm>
            <a:off x="7538348" y="5192902"/>
            <a:ext cx="1242796" cy="557125"/>
          </a:xfrm>
          <a:solidFill>
            <a:schemeClr val="bg1"/>
          </a:solidFill>
        </p:spPr>
        <p:txBody>
          <a:bodyPr anchor="ctr"/>
          <a:lstStyle>
            <a:lvl1pPr algn="ctr">
              <a:defRPr/>
            </a:lvl1pPr>
          </a:lstStyle>
          <a:p>
            <a:r>
              <a:rPr lang="en-US" dirty="0"/>
              <a:t>Logo</a:t>
            </a:r>
          </a:p>
        </p:txBody>
      </p:sp>
    </p:spTree>
    <p:extLst>
      <p:ext uri="{BB962C8B-B14F-4D97-AF65-F5344CB8AC3E}">
        <p14:creationId xmlns:p14="http://schemas.microsoft.com/office/powerpoint/2010/main" val="2220363346"/>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sp>
        <p:nvSpPr>
          <p:cNvPr id="40" name="Picture Placeholder 3">
            <a:extLst>
              <a:ext uri="{FF2B5EF4-FFF2-40B4-BE49-F238E27FC236}">
                <a16:creationId xmlns:a16="http://schemas.microsoft.com/office/drawing/2014/main" id="{A5635D6D-ED34-4CCD-8E34-FFD719539A1D}"/>
              </a:ext>
            </a:extLst>
          </p:cNvPr>
          <p:cNvSpPr>
            <a:spLocks noGrp="1"/>
          </p:cNvSpPr>
          <p:nvPr>
            <p:ph type="pic" sz="quarter" idx="18"/>
          </p:nvPr>
        </p:nvSpPr>
        <p:spPr>
          <a:xfrm>
            <a:off x="565837" y="1839975"/>
            <a:ext cx="1435099" cy="557125"/>
          </a:xfrm>
        </p:spPr>
        <p:txBody>
          <a:bodyPr/>
          <a:lstStyle/>
          <a:p>
            <a:endParaRPr lang="en-US" dirty="0"/>
          </a:p>
        </p:txBody>
      </p:sp>
      <p:sp>
        <p:nvSpPr>
          <p:cNvPr id="41" name="Picture Placeholder 3">
            <a:extLst>
              <a:ext uri="{FF2B5EF4-FFF2-40B4-BE49-F238E27FC236}">
                <a16:creationId xmlns:a16="http://schemas.microsoft.com/office/drawing/2014/main" id="{F399A401-9151-44B1-90F9-AC69419C33E4}"/>
              </a:ext>
            </a:extLst>
          </p:cNvPr>
          <p:cNvSpPr>
            <a:spLocks noGrp="1"/>
          </p:cNvSpPr>
          <p:nvPr>
            <p:ph type="pic" sz="quarter" idx="39"/>
          </p:nvPr>
        </p:nvSpPr>
        <p:spPr>
          <a:xfrm>
            <a:off x="2758245" y="1839975"/>
            <a:ext cx="1435099" cy="557125"/>
          </a:xfrm>
        </p:spPr>
        <p:txBody>
          <a:bodyPr/>
          <a:lstStyle/>
          <a:p>
            <a:endParaRPr lang="en-US" dirty="0"/>
          </a:p>
        </p:txBody>
      </p:sp>
      <p:sp>
        <p:nvSpPr>
          <p:cNvPr id="42" name="Picture Placeholder 3">
            <a:extLst>
              <a:ext uri="{FF2B5EF4-FFF2-40B4-BE49-F238E27FC236}">
                <a16:creationId xmlns:a16="http://schemas.microsoft.com/office/drawing/2014/main" id="{1115891C-0D96-41EC-A3F6-86E27CE44B4B}"/>
              </a:ext>
            </a:extLst>
          </p:cNvPr>
          <p:cNvSpPr>
            <a:spLocks noGrp="1"/>
          </p:cNvSpPr>
          <p:nvPr>
            <p:ph type="pic" sz="quarter" idx="40"/>
          </p:nvPr>
        </p:nvSpPr>
        <p:spPr>
          <a:xfrm>
            <a:off x="4950653" y="1839975"/>
            <a:ext cx="1435099" cy="557125"/>
          </a:xfrm>
        </p:spPr>
        <p:txBody>
          <a:bodyPr/>
          <a:lstStyle/>
          <a:p>
            <a:endParaRPr lang="en-US" dirty="0"/>
          </a:p>
        </p:txBody>
      </p:sp>
      <p:sp>
        <p:nvSpPr>
          <p:cNvPr id="44" name="Picture Placeholder 3">
            <a:extLst>
              <a:ext uri="{FF2B5EF4-FFF2-40B4-BE49-F238E27FC236}">
                <a16:creationId xmlns:a16="http://schemas.microsoft.com/office/drawing/2014/main" id="{CABDA07A-F3E7-4E48-8B00-FD30DAFDA9C6}"/>
              </a:ext>
            </a:extLst>
          </p:cNvPr>
          <p:cNvSpPr>
            <a:spLocks noGrp="1"/>
          </p:cNvSpPr>
          <p:nvPr>
            <p:ph type="pic" sz="quarter" idx="41"/>
          </p:nvPr>
        </p:nvSpPr>
        <p:spPr>
          <a:xfrm>
            <a:off x="7143060" y="1839975"/>
            <a:ext cx="1435099" cy="557125"/>
          </a:xfrm>
        </p:spPr>
        <p:txBody>
          <a:bodyPr/>
          <a:lstStyle/>
          <a:p>
            <a:endParaRPr lang="en-US" dirty="0"/>
          </a:p>
        </p:txBody>
      </p:sp>
      <p:sp>
        <p:nvSpPr>
          <p:cNvPr id="45" name="Rectangle 44">
            <a:extLst>
              <a:ext uri="{FF2B5EF4-FFF2-40B4-BE49-F238E27FC236}">
                <a16:creationId xmlns:a16="http://schemas.microsoft.com/office/drawing/2014/main" id="{DF2F6DF3-CC0B-4770-B46A-2B75E7269679}"/>
              </a:ext>
            </a:extLst>
          </p:cNvPr>
          <p:cNvSpPr/>
          <p:nvPr userDrawn="1"/>
        </p:nvSpPr>
        <p:spPr>
          <a:xfrm>
            <a:off x="266700" y="1198392"/>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A1665C22-2C03-4F4C-8FE3-716ED6E8F063}"/>
              </a:ext>
            </a:extLst>
          </p:cNvPr>
          <p:cNvSpPr/>
          <p:nvPr userDrawn="1"/>
        </p:nvSpPr>
        <p:spPr>
          <a:xfrm>
            <a:off x="2459108" y="1198392"/>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62AC579-D69D-44EA-BAE0-A90E9CCEACB6}"/>
              </a:ext>
            </a:extLst>
          </p:cNvPr>
          <p:cNvSpPr/>
          <p:nvPr userDrawn="1"/>
        </p:nvSpPr>
        <p:spPr>
          <a:xfrm>
            <a:off x="4651516" y="1198392"/>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696E5BDA-70CF-416E-8B30-D1492749ED92}"/>
              </a:ext>
            </a:extLst>
          </p:cNvPr>
          <p:cNvSpPr/>
          <p:nvPr userDrawn="1"/>
        </p:nvSpPr>
        <p:spPr>
          <a:xfrm>
            <a:off x="6843923" y="1198392"/>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2">
            <a:extLst>
              <a:ext uri="{FF2B5EF4-FFF2-40B4-BE49-F238E27FC236}">
                <a16:creationId xmlns:a16="http://schemas.microsoft.com/office/drawing/2014/main" id="{2FD787E5-37C1-4EF2-BE1C-BAC508EFA09C}"/>
              </a:ext>
            </a:extLst>
          </p:cNvPr>
          <p:cNvSpPr>
            <a:spLocks noGrp="1"/>
          </p:cNvSpPr>
          <p:nvPr>
            <p:ph type="body" sz="quarter" idx="33"/>
          </p:nvPr>
        </p:nvSpPr>
        <p:spPr>
          <a:xfrm>
            <a:off x="266701" y="1287723"/>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50" name="Text Placeholder 2">
            <a:extLst>
              <a:ext uri="{FF2B5EF4-FFF2-40B4-BE49-F238E27FC236}">
                <a16:creationId xmlns:a16="http://schemas.microsoft.com/office/drawing/2014/main" id="{697FB25D-B3FD-4B1D-BB58-04C6D66C5676}"/>
              </a:ext>
            </a:extLst>
          </p:cNvPr>
          <p:cNvSpPr>
            <a:spLocks noGrp="1"/>
          </p:cNvSpPr>
          <p:nvPr>
            <p:ph type="body" sz="quarter" idx="42"/>
          </p:nvPr>
        </p:nvSpPr>
        <p:spPr>
          <a:xfrm>
            <a:off x="2459107" y="1287723"/>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51" name="Text Placeholder 2">
            <a:extLst>
              <a:ext uri="{FF2B5EF4-FFF2-40B4-BE49-F238E27FC236}">
                <a16:creationId xmlns:a16="http://schemas.microsoft.com/office/drawing/2014/main" id="{EB7860AE-090A-4191-880D-FA6AE42E22A6}"/>
              </a:ext>
            </a:extLst>
          </p:cNvPr>
          <p:cNvSpPr>
            <a:spLocks noGrp="1"/>
          </p:cNvSpPr>
          <p:nvPr>
            <p:ph type="body" sz="quarter" idx="43"/>
          </p:nvPr>
        </p:nvSpPr>
        <p:spPr>
          <a:xfrm>
            <a:off x="4651513" y="1287723"/>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52" name="Text Placeholder 2">
            <a:extLst>
              <a:ext uri="{FF2B5EF4-FFF2-40B4-BE49-F238E27FC236}">
                <a16:creationId xmlns:a16="http://schemas.microsoft.com/office/drawing/2014/main" id="{563EEB90-488C-409C-966A-6A7196BDAE64}"/>
              </a:ext>
            </a:extLst>
          </p:cNvPr>
          <p:cNvSpPr>
            <a:spLocks noGrp="1"/>
          </p:cNvSpPr>
          <p:nvPr>
            <p:ph type="body" sz="quarter" idx="44"/>
          </p:nvPr>
        </p:nvSpPr>
        <p:spPr>
          <a:xfrm>
            <a:off x="6843919" y="1287723"/>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53" name="Text Placeholder 2">
            <a:extLst>
              <a:ext uri="{FF2B5EF4-FFF2-40B4-BE49-F238E27FC236}">
                <a16:creationId xmlns:a16="http://schemas.microsoft.com/office/drawing/2014/main" id="{A2A020B5-4A20-4DE9-AF76-FEE75A1AC96D}"/>
              </a:ext>
            </a:extLst>
          </p:cNvPr>
          <p:cNvSpPr>
            <a:spLocks noGrp="1"/>
          </p:cNvSpPr>
          <p:nvPr>
            <p:ph type="body" sz="quarter" idx="45"/>
          </p:nvPr>
        </p:nvSpPr>
        <p:spPr>
          <a:xfrm>
            <a:off x="266701" y="2634342"/>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54" name="Text Placeholder 2">
            <a:extLst>
              <a:ext uri="{FF2B5EF4-FFF2-40B4-BE49-F238E27FC236}">
                <a16:creationId xmlns:a16="http://schemas.microsoft.com/office/drawing/2014/main" id="{56B227DE-2528-46C1-9902-A06F3CA27B54}"/>
              </a:ext>
            </a:extLst>
          </p:cNvPr>
          <p:cNvSpPr>
            <a:spLocks noGrp="1"/>
          </p:cNvSpPr>
          <p:nvPr>
            <p:ph type="body" sz="quarter" idx="46"/>
          </p:nvPr>
        </p:nvSpPr>
        <p:spPr>
          <a:xfrm>
            <a:off x="2459107" y="2634342"/>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55" name="Text Placeholder 2">
            <a:extLst>
              <a:ext uri="{FF2B5EF4-FFF2-40B4-BE49-F238E27FC236}">
                <a16:creationId xmlns:a16="http://schemas.microsoft.com/office/drawing/2014/main" id="{263CB57F-512B-4C10-AAC6-D7FFFFDBCB6F}"/>
              </a:ext>
            </a:extLst>
          </p:cNvPr>
          <p:cNvSpPr>
            <a:spLocks noGrp="1"/>
          </p:cNvSpPr>
          <p:nvPr>
            <p:ph type="body" sz="quarter" idx="47"/>
          </p:nvPr>
        </p:nvSpPr>
        <p:spPr>
          <a:xfrm>
            <a:off x="4651513" y="2634342"/>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56" name="Text Placeholder 2">
            <a:extLst>
              <a:ext uri="{FF2B5EF4-FFF2-40B4-BE49-F238E27FC236}">
                <a16:creationId xmlns:a16="http://schemas.microsoft.com/office/drawing/2014/main" id="{54CE5CBE-7D09-42DD-9D3A-57E84CCEB23B}"/>
              </a:ext>
            </a:extLst>
          </p:cNvPr>
          <p:cNvSpPr>
            <a:spLocks noGrp="1"/>
          </p:cNvSpPr>
          <p:nvPr>
            <p:ph type="body" sz="quarter" idx="48"/>
          </p:nvPr>
        </p:nvSpPr>
        <p:spPr>
          <a:xfrm>
            <a:off x="6843919" y="2634342"/>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57" name="Picture Placeholder 3">
            <a:extLst>
              <a:ext uri="{FF2B5EF4-FFF2-40B4-BE49-F238E27FC236}">
                <a16:creationId xmlns:a16="http://schemas.microsoft.com/office/drawing/2014/main" id="{4557CDEF-9816-4B1A-B4FC-06EF7F5D49EA}"/>
              </a:ext>
            </a:extLst>
          </p:cNvPr>
          <p:cNvSpPr>
            <a:spLocks noGrp="1"/>
          </p:cNvSpPr>
          <p:nvPr>
            <p:ph type="pic" sz="quarter" idx="49"/>
          </p:nvPr>
        </p:nvSpPr>
        <p:spPr>
          <a:xfrm>
            <a:off x="565837" y="4328690"/>
            <a:ext cx="1435099" cy="557125"/>
          </a:xfrm>
        </p:spPr>
        <p:txBody>
          <a:bodyPr/>
          <a:lstStyle/>
          <a:p>
            <a:endParaRPr lang="en-US" dirty="0"/>
          </a:p>
        </p:txBody>
      </p:sp>
      <p:sp>
        <p:nvSpPr>
          <p:cNvPr id="58" name="Picture Placeholder 3">
            <a:extLst>
              <a:ext uri="{FF2B5EF4-FFF2-40B4-BE49-F238E27FC236}">
                <a16:creationId xmlns:a16="http://schemas.microsoft.com/office/drawing/2014/main" id="{52F8FAB3-DBC3-4EE9-8D7D-41DBB596284E}"/>
              </a:ext>
            </a:extLst>
          </p:cNvPr>
          <p:cNvSpPr>
            <a:spLocks noGrp="1"/>
          </p:cNvSpPr>
          <p:nvPr>
            <p:ph type="pic" sz="quarter" idx="50"/>
          </p:nvPr>
        </p:nvSpPr>
        <p:spPr>
          <a:xfrm>
            <a:off x="2758245" y="4328690"/>
            <a:ext cx="1435099" cy="557125"/>
          </a:xfrm>
        </p:spPr>
        <p:txBody>
          <a:bodyPr/>
          <a:lstStyle/>
          <a:p>
            <a:endParaRPr lang="en-US" dirty="0"/>
          </a:p>
        </p:txBody>
      </p:sp>
      <p:sp>
        <p:nvSpPr>
          <p:cNvPr id="59" name="Picture Placeholder 3">
            <a:extLst>
              <a:ext uri="{FF2B5EF4-FFF2-40B4-BE49-F238E27FC236}">
                <a16:creationId xmlns:a16="http://schemas.microsoft.com/office/drawing/2014/main" id="{73C50A83-265D-472E-8904-108ED98442E1}"/>
              </a:ext>
            </a:extLst>
          </p:cNvPr>
          <p:cNvSpPr>
            <a:spLocks noGrp="1"/>
          </p:cNvSpPr>
          <p:nvPr>
            <p:ph type="pic" sz="quarter" idx="51"/>
          </p:nvPr>
        </p:nvSpPr>
        <p:spPr>
          <a:xfrm>
            <a:off x="4950653" y="4328690"/>
            <a:ext cx="1435099" cy="557125"/>
          </a:xfrm>
        </p:spPr>
        <p:txBody>
          <a:bodyPr/>
          <a:lstStyle/>
          <a:p>
            <a:endParaRPr lang="en-US" dirty="0"/>
          </a:p>
        </p:txBody>
      </p:sp>
      <p:sp>
        <p:nvSpPr>
          <p:cNvPr id="60" name="Picture Placeholder 3">
            <a:extLst>
              <a:ext uri="{FF2B5EF4-FFF2-40B4-BE49-F238E27FC236}">
                <a16:creationId xmlns:a16="http://schemas.microsoft.com/office/drawing/2014/main" id="{BA865B3E-19FA-4617-A4EC-B9E776A694F0}"/>
              </a:ext>
            </a:extLst>
          </p:cNvPr>
          <p:cNvSpPr>
            <a:spLocks noGrp="1"/>
          </p:cNvSpPr>
          <p:nvPr>
            <p:ph type="pic" sz="quarter" idx="52"/>
          </p:nvPr>
        </p:nvSpPr>
        <p:spPr>
          <a:xfrm>
            <a:off x="7143060" y="4328690"/>
            <a:ext cx="1435099" cy="557125"/>
          </a:xfrm>
        </p:spPr>
        <p:txBody>
          <a:bodyPr/>
          <a:lstStyle/>
          <a:p>
            <a:endParaRPr lang="en-US" dirty="0"/>
          </a:p>
        </p:txBody>
      </p:sp>
      <p:sp>
        <p:nvSpPr>
          <p:cNvPr id="61" name="Rectangle 60">
            <a:extLst>
              <a:ext uri="{FF2B5EF4-FFF2-40B4-BE49-F238E27FC236}">
                <a16:creationId xmlns:a16="http://schemas.microsoft.com/office/drawing/2014/main" id="{06DE5175-AA81-48BE-93F6-075F52B8CE66}"/>
              </a:ext>
            </a:extLst>
          </p:cNvPr>
          <p:cNvSpPr/>
          <p:nvPr userDrawn="1"/>
        </p:nvSpPr>
        <p:spPr>
          <a:xfrm>
            <a:off x="266700" y="3687107"/>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7CC00559-2529-4AF8-92B6-1EB289A06AF3}"/>
              </a:ext>
            </a:extLst>
          </p:cNvPr>
          <p:cNvSpPr/>
          <p:nvPr userDrawn="1"/>
        </p:nvSpPr>
        <p:spPr>
          <a:xfrm>
            <a:off x="2459108" y="3687107"/>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EA9638DD-6551-4CE6-9CC5-65B207B73224}"/>
              </a:ext>
            </a:extLst>
          </p:cNvPr>
          <p:cNvSpPr/>
          <p:nvPr userDrawn="1"/>
        </p:nvSpPr>
        <p:spPr>
          <a:xfrm>
            <a:off x="4651516" y="3687107"/>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0FB92F98-0222-4AA8-8994-263403DC7A24}"/>
              </a:ext>
            </a:extLst>
          </p:cNvPr>
          <p:cNvSpPr/>
          <p:nvPr userDrawn="1"/>
        </p:nvSpPr>
        <p:spPr>
          <a:xfrm>
            <a:off x="6843923" y="3687107"/>
            <a:ext cx="2033375" cy="2349451"/>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2">
            <a:extLst>
              <a:ext uri="{FF2B5EF4-FFF2-40B4-BE49-F238E27FC236}">
                <a16:creationId xmlns:a16="http://schemas.microsoft.com/office/drawing/2014/main" id="{DB51AB2E-6026-4F00-B780-1ACA6B4A6633}"/>
              </a:ext>
            </a:extLst>
          </p:cNvPr>
          <p:cNvSpPr>
            <a:spLocks noGrp="1"/>
          </p:cNvSpPr>
          <p:nvPr>
            <p:ph type="body" sz="quarter" idx="53"/>
          </p:nvPr>
        </p:nvSpPr>
        <p:spPr>
          <a:xfrm>
            <a:off x="266701" y="3776438"/>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66" name="Text Placeholder 2">
            <a:extLst>
              <a:ext uri="{FF2B5EF4-FFF2-40B4-BE49-F238E27FC236}">
                <a16:creationId xmlns:a16="http://schemas.microsoft.com/office/drawing/2014/main" id="{394E5BFC-F7D9-47C7-BD52-FB2D348C37E7}"/>
              </a:ext>
            </a:extLst>
          </p:cNvPr>
          <p:cNvSpPr>
            <a:spLocks noGrp="1"/>
          </p:cNvSpPr>
          <p:nvPr>
            <p:ph type="body" sz="quarter" idx="54"/>
          </p:nvPr>
        </p:nvSpPr>
        <p:spPr>
          <a:xfrm>
            <a:off x="2459107" y="3776438"/>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67" name="Text Placeholder 2">
            <a:extLst>
              <a:ext uri="{FF2B5EF4-FFF2-40B4-BE49-F238E27FC236}">
                <a16:creationId xmlns:a16="http://schemas.microsoft.com/office/drawing/2014/main" id="{3F31A08C-1C00-4C46-AFFE-1F9BA6E3009E}"/>
              </a:ext>
            </a:extLst>
          </p:cNvPr>
          <p:cNvSpPr>
            <a:spLocks noGrp="1"/>
          </p:cNvSpPr>
          <p:nvPr>
            <p:ph type="body" sz="quarter" idx="55"/>
          </p:nvPr>
        </p:nvSpPr>
        <p:spPr>
          <a:xfrm>
            <a:off x="4651513" y="3776438"/>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68" name="Text Placeholder 2">
            <a:extLst>
              <a:ext uri="{FF2B5EF4-FFF2-40B4-BE49-F238E27FC236}">
                <a16:creationId xmlns:a16="http://schemas.microsoft.com/office/drawing/2014/main" id="{3FBB1DBE-D66A-437D-87D7-B903CD691C63}"/>
              </a:ext>
            </a:extLst>
          </p:cNvPr>
          <p:cNvSpPr>
            <a:spLocks noGrp="1"/>
          </p:cNvSpPr>
          <p:nvPr>
            <p:ph type="body" sz="quarter" idx="56"/>
          </p:nvPr>
        </p:nvSpPr>
        <p:spPr>
          <a:xfrm>
            <a:off x="6843919" y="3776438"/>
            <a:ext cx="2033374" cy="354635"/>
          </a:xfrm>
        </p:spPr>
        <p:txBody>
          <a:bodyPr lIns="182880" tIns="0" rIns="182880" bIns="0" anchor="ctr"/>
          <a:lstStyle>
            <a:lvl1pPr algn="l">
              <a:lnSpc>
                <a:spcPct val="90000"/>
              </a:lnSpc>
              <a:spcBef>
                <a:spcPts val="0"/>
              </a:spcBef>
              <a:defRPr sz="1000" b="1">
                <a:solidFill>
                  <a:schemeClr val="accent2"/>
                </a:solidFill>
                <a:latin typeface="+mj-lt"/>
              </a:defRPr>
            </a:lvl1pPr>
            <a:lvl2pPr marL="0" indent="0">
              <a:buNone/>
              <a:defRPr/>
            </a:lvl2pPr>
          </a:lstStyle>
          <a:p>
            <a:pPr lvl="0"/>
            <a:r>
              <a:rPr lang="en-US" dirty="0"/>
              <a:t>Edit Master text styles</a:t>
            </a:r>
          </a:p>
        </p:txBody>
      </p:sp>
      <p:sp>
        <p:nvSpPr>
          <p:cNvPr id="69" name="Text Placeholder 2">
            <a:extLst>
              <a:ext uri="{FF2B5EF4-FFF2-40B4-BE49-F238E27FC236}">
                <a16:creationId xmlns:a16="http://schemas.microsoft.com/office/drawing/2014/main" id="{A117FCF4-D45F-4930-9E61-BC2B3B369467}"/>
              </a:ext>
            </a:extLst>
          </p:cNvPr>
          <p:cNvSpPr>
            <a:spLocks noGrp="1"/>
          </p:cNvSpPr>
          <p:nvPr>
            <p:ph type="body" sz="quarter" idx="57"/>
          </p:nvPr>
        </p:nvSpPr>
        <p:spPr>
          <a:xfrm>
            <a:off x="266701" y="5123057"/>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70" name="Text Placeholder 2">
            <a:extLst>
              <a:ext uri="{FF2B5EF4-FFF2-40B4-BE49-F238E27FC236}">
                <a16:creationId xmlns:a16="http://schemas.microsoft.com/office/drawing/2014/main" id="{50E4FFE0-EE98-4B44-95EB-C08853DBAA76}"/>
              </a:ext>
            </a:extLst>
          </p:cNvPr>
          <p:cNvSpPr>
            <a:spLocks noGrp="1"/>
          </p:cNvSpPr>
          <p:nvPr>
            <p:ph type="body" sz="quarter" idx="58"/>
          </p:nvPr>
        </p:nvSpPr>
        <p:spPr>
          <a:xfrm>
            <a:off x="2459107" y="5123057"/>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71" name="Text Placeholder 2">
            <a:extLst>
              <a:ext uri="{FF2B5EF4-FFF2-40B4-BE49-F238E27FC236}">
                <a16:creationId xmlns:a16="http://schemas.microsoft.com/office/drawing/2014/main" id="{3DC4352D-260D-4595-B31A-CCBF6868B3D5}"/>
              </a:ext>
            </a:extLst>
          </p:cNvPr>
          <p:cNvSpPr>
            <a:spLocks noGrp="1"/>
          </p:cNvSpPr>
          <p:nvPr>
            <p:ph type="body" sz="quarter" idx="59"/>
          </p:nvPr>
        </p:nvSpPr>
        <p:spPr>
          <a:xfrm>
            <a:off x="4651513" y="5123057"/>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72" name="Text Placeholder 2">
            <a:extLst>
              <a:ext uri="{FF2B5EF4-FFF2-40B4-BE49-F238E27FC236}">
                <a16:creationId xmlns:a16="http://schemas.microsoft.com/office/drawing/2014/main" id="{7D760175-CE00-4ED6-8F42-62EE8A43CDB2}"/>
              </a:ext>
            </a:extLst>
          </p:cNvPr>
          <p:cNvSpPr>
            <a:spLocks noGrp="1"/>
          </p:cNvSpPr>
          <p:nvPr>
            <p:ph type="body" sz="quarter" idx="60"/>
          </p:nvPr>
        </p:nvSpPr>
        <p:spPr>
          <a:xfrm>
            <a:off x="6843919" y="5123057"/>
            <a:ext cx="2033374" cy="913501"/>
          </a:xfrm>
        </p:spPr>
        <p:txBody>
          <a:bodyPr lIns="182880" tIns="0" rIns="182880" bIns="0" anchor="t"/>
          <a:lstStyle>
            <a:lvl1pPr algn="l">
              <a:lnSpc>
                <a:spcPct val="90000"/>
              </a:lnSpc>
              <a:spcBef>
                <a:spcPts val="0"/>
              </a:spcBef>
              <a:defRPr sz="1000" b="0">
                <a:solidFill>
                  <a:schemeClr val="tx2"/>
                </a:solidFill>
                <a:latin typeface="+mn-lt"/>
              </a:defRPr>
            </a:lvl1pPr>
            <a:lvl2pPr marL="0" indent="0">
              <a:buNone/>
              <a:defRPr/>
            </a:lvl2pPr>
          </a:lstStyle>
          <a:p>
            <a:pPr lvl="0"/>
            <a:r>
              <a:rPr lang="en-US" dirty="0"/>
              <a:t>Edit Master text styles</a:t>
            </a:r>
          </a:p>
        </p:txBody>
      </p:sp>
      <p:sp>
        <p:nvSpPr>
          <p:cNvPr id="35" name="Title 12">
            <a:extLst>
              <a:ext uri="{FF2B5EF4-FFF2-40B4-BE49-F238E27FC236}">
                <a16:creationId xmlns:a16="http://schemas.microsoft.com/office/drawing/2014/main" id="{D0E0544B-9491-4BAE-AB24-5D9F013CE16C}"/>
              </a:ext>
            </a:extLst>
          </p:cNvPr>
          <p:cNvSpPr>
            <a:spLocks noGrp="1"/>
          </p:cNvSpPr>
          <p:nvPr>
            <p:ph type="title"/>
          </p:nvPr>
        </p:nvSpPr>
        <p:spPr>
          <a:xfrm>
            <a:off x="266699" y="310496"/>
            <a:ext cx="8610599" cy="420662"/>
          </a:xfrm>
        </p:spPr>
        <p:txBody>
          <a:bodyPr/>
          <a:lstStyle/>
          <a:p>
            <a:r>
              <a:rPr lang="en-US"/>
              <a:t>Click to edit Master title style</a:t>
            </a:r>
          </a:p>
        </p:txBody>
      </p:sp>
    </p:spTree>
    <p:extLst>
      <p:ext uri="{BB962C8B-B14F-4D97-AF65-F5344CB8AC3E}">
        <p14:creationId xmlns:p14="http://schemas.microsoft.com/office/powerpoint/2010/main" val="2157873371"/>
      </p:ext>
    </p:extLst>
  </p:cSld>
  <p:clrMapOvr>
    <a:masterClrMapping/>
  </p:clrMapOvr>
  <p:extLst>
    <p:ext uri="{DCECCB84-F9BA-43D5-87BE-67443E8EF086}">
      <p15:sldGuideLst xmlns:p15="http://schemas.microsoft.com/office/powerpoint/2012/main">
        <p15:guide id="1" orient="horz" pos="4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94C4CF-E0FF-4631-9D1F-8D387744062C}"/>
              </a:ext>
            </a:extLst>
          </p:cNvPr>
          <p:cNvSpPr>
            <a:spLocks noGrp="1"/>
          </p:cNvSpPr>
          <p:nvPr>
            <p:ph type="ftr" sz="quarter" idx="10"/>
          </p:nvPr>
        </p:nvSpPr>
        <p:spPr/>
        <p:txBody>
          <a:bodyPr/>
          <a:lstStyle/>
          <a:p>
            <a:r>
              <a:rPr lang="en-US" dirty="0"/>
              <a:t>Footer</a:t>
            </a:r>
          </a:p>
        </p:txBody>
      </p:sp>
      <p:sp>
        <p:nvSpPr>
          <p:cNvPr id="4" name="Title 3">
            <a:extLst>
              <a:ext uri="{FF2B5EF4-FFF2-40B4-BE49-F238E27FC236}">
                <a16:creationId xmlns:a16="http://schemas.microsoft.com/office/drawing/2014/main" id="{84CD1916-42E4-46E0-BDBD-850A10958BC5}"/>
              </a:ext>
            </a:extLst>
          </p:cNvPr>
          <p:cNvSpPr>
            <a:spLocks noGrp="1"/>
          </p:cNvSpPr>
          <p:nvPr>
            <p:ph type="title"/>
          </p:nvPr>
        </p:nvSpPr>
        <p:spPr>
          <a:xfrm>
            <a:off x="266700" y="161535"/>
            <a:ext cx="8610598" cy="457589"/>
          </a:xfrm>
        </p:spPr>
        <p:txBody>
          <a:bodyPr/>
          <a:lstStyle/>
          <a:p>
            <a:r>
              <a:rPr lang="en-US"/>
              <a:t>Click to edit Master title style</a:t>
            </a:r>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935686" y="280842"/>
            <a:ext cx="941614" cy="301541"/>
          </a:xfrm>
          <a:prstGeom prst="rect">
            <a:avLst/>
          </a:prstGeom>
        </p:spPr>
      </p:pic>
    </p:spTree>
    <p:extLst>
      <p:ext uri="{BB962C8B-B14F-4D97-AF65-F5344CB8AC3E}">
        <p14:creationId xmlns:p14="http://schemas.microsoft.com/office/powerpoint/2010/main" val="2084638585"/>
      </p:ext>
    </p:extLst>
  </p:cSld>
  <p:clrMapOvr>
    <a:masterClrMapping/>
  </p:clrMapOvr>
  <p:extLst>
    <p:ext uri="{DCECCB84-F9BA-43D5-87BE-67443E8EF086}">
      <p15:sldGuideLst xmlns:p15="http://schemas.microsoft.com/office/powerpoint/2012/main">
        <p15:guide id="1" orient="horz" pos="40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0737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Cover 1">
    <p:spTree>
      <p:nvGrpSpPr>
        <p:cNvPr id="1" name=""/>
        <p:cNvGrpSpPr/>
        <p:nvPr/>
      </p:nvGrpSpPr>
      <p:grpSpPr>
        <a:xfrm>
          <a:off x="0" y="0"/>
          <a:ext cx="0" cy="0"/>
          <a:chOff x="0" y="0"/>
          <a:chExt cx="0" cy="0"/>
        </a:xfrm>
      </p:grpSpPr>
      <p:sp>
        <p:nvSpPr>
          <p:cNvPr id="12" name="Text Placeholder 20">
            <a:extLst>
              <a:ext uri="{FF2B5EF4-FFF2-40B4-BE49-F238E27FC236}">
                <a16:creationId xmlns:a16="http://schemas.microsoft.com/office/drawing/2014/main" id="{105A716A-44D2-452B-9CDD-44BD10363F6F}"/>
              </a:ext>
            </a:extLst>
          </p:cNvPr>
          <p:cNvSpPr>
            <a:spLocks noGrp="1"/>
          </p:cNvSpPr>
          <p:nvPr>
            <p:ph type="body" sz="quarter" idx="12" hasCustomPrompt="1"/>
          </p:nvPr>
        </p:nvSpPr>
        <p:spPr>
          <a:xfrm>
            <a:off x="320039" y="3067050"/>
            <a:ext cx="3979279" cy="1233013"/>
          </a:xfrm>
          <a:prstGeom prst="rect">
            <a:avLst/>
          </a:prstGeom>
        </p:spPr>
        <p:txBody>
          <a:bodyPr anchor="b"/>
          <a:lstStyle>
            <a:lvl1pPr marL="0" indent="0" algn="l">
              <a:lnSpc>
                <a:spcPct val="80000"/>
              </a:lnSpc>
              <a:spcBef>
                <a:spcPts val="0"/>
              </a:spcBef>
              <a:buNone/>
              <a:defRPr sz="3000" b="1" cap="all" baseline="0">
                <a:solidFill>
                  <a:schemeClr val="tx1"/>
                </a:solidFill>
                <a:latin typeface="+mj-lt"/>
              </a:defRPr>
            </a:lvl1pPr>
          </a:lstStyle>
          <a:p>
            <a:pPr lvl="0"/>
            <a:r>
              <a:rPr lang="en-US" dirty="0"/>
              <a:t>Cover SLIDE 1</a:t>
            </a:r>
          </a:p>
        </p:txBody>
      </p:sp>
      <p:sp>
        <p:nvSpPr>
          <p:cNvPr id="13" name="Text Placeholder 20">
            <a:extLst>
              <a:ext uri="{FF2B5EF4-FFF2-40B4-BE49-F238E27FC236}">
                <a16:creationId xmlns:a16="http://schemas.microsoft.com/office/drawing/2014/main" id="{C2A95D6A-EAA4-46C4-B949-C02F1C368EAC}"/>
              </a:ext>
            </a:extLst>
          </p:cNvPr>
          <p:cNvSpPr>
            <a:spLocks noGrp="1"/>
          </p:cNvSpPr>
          <p:nvPr>
            <p:ph type="body" sz="quarter" idx="13"/>
          </p:nvPr>
        </p:nvSpPr>
        <p:spPr>
          <a:xfrm>
            <a:off x="320039" y="4762955"/>
            <a:ext cx="3979279" cy="304800"/>
          </a:xfrm>
          <a:prstGeom prst="rect">
            <a:avLst/>
          </a:prstGeom>
        </p:spPr>
        <p:txBody>
          <a:bodyPr/>
          <a:lstStyle>
            <a:lvl1pPr marL="0" indent="0" algn="l">
              <a:buNone/>
              <a:defRPr sz="1600" b="0" cap="none" baseline="0">
                <a:solidFill>
                  <a:schemeClr val="tx1">
                    <a:lumMod val="95000"/>
                    <a:lumOff val="5000"/>
                  </a:schemeClr>
                </a:solidFill>
                <a:latin typeface="+mj-lt"/>
              </a:defRPr>
            </a:lvl1pPr>
          </a:lstStyle>
          <a:p>
            <a:pPr lvl="0"/>
            <a:r>
              <a:rPr lang="en-US" dirty="0"/>
              <a:t>Edit Master text styles</a:t>
            </a:r>
          </a:p>
        </p:txBody>
      </p:sp>
      <p:sp>
        <p:nvSpPr>
          <p:cNvPr id="22" name="Text Placeholder 20">
            <a:extLst>
              <a:ext uri="{FF2B5EF4-FFF2-40B4-BE49-F238E27FC236}">
                <a16:creationId xmlns:a16="http://schemas.microsoft.com/office/drawing/2014/main" id="{1D43426D-7A67-4577-AF41-BC06AE5C1F02}"/>
              </a:ext>
            </a:extLst>
          </p:cNvPr>
          <p:cNvSpPr>
            <a:spLocks noGrp="1"/>
          </p:cNvSpPr>
          <p:nvPr>
            <p:ph type="body" sz="quarter" idx="14" hasCustomPrompt="1"/>
          </p:nvPr>
        </p:nvSpPr>
        <p:spPr>
          <a:xfrm>
            <a:off x="324853" y="5487540"/>
            <a:ext cx="3973583" cy="304800"/>
          </a:xfrm>
          <a:prstGeom prst="rect">
            <a:avLst/>
          </a:prstGeom>
        </p:spPr>
        <p:txBody>
          <a:bodyPr/>
          <a:lstStyle>
            <a:lvl1pPr marL="0" indent="0" algn="l">
              <a:buNone/>
              <a:defRPr sz="1600" b="1" cap="none" baseline="0">
                <a:solidFill>
                  <a:schemeClr val="tx1">
                    <a:lumMod val="95000"/>
                    <a:lumOff val="5000"/>
                  </a:schemeClr>
                </a:solidFill>
                <a:latin typeface="+mj-lt"/>
              </a:defRPr>
            </a:lvl1pPr>
          </a:lstStyle>
          <a:p>
            <a:pPr lvl="0"/>
            <a:r>
              <a:rPr lang="en-US" dirty="0"/>
              <a:t>Presenter’s Name, Date</a:t>
            </a:r>
          </a:p>
        </p:txBody>
      </p:sp>
      <p:sp>
        <p:nvSpPr>
          <p:cNvPr id="5" name="Picture Placeholder 4">
            <a:extLst>
              <a:ext uri="{FF2B5EF4-FFF2-40B4-BE49-F238E27FC236}">
                <a16:creationId xmlns:a16="http://schemas.microsoft.com/office/drawing/2014/main" id="{F16F4E03-0F21-4960-B6FA-BDB5093F5537}"/>
              </a:ext>
            </a:extLst>
          </p:cNvPr>
          <p:cNvSpPr>
            <a:spLocks noGrp="1"/>
          </p:cNvSpPr>
          <p:nvPr>
            <p:ph type="pic" sz="quarter" idx="15" hasCustomPrompt="1"/>
          </p:nvPr>
        </p:nvSpPr>
        <p:spPr>
          <a:xfrm>
            <a:off x="319017" y="1823938"/>
            <a:ext cx="3973583" cy="1031875"/>
          </a:xfrm>
        </p:spPr>
        <p:txBody>
          <a:bodyPr anchor="ctr"/>
          <a:lstStyle>
            <a:lvl1pPr algn="ctr">
              <a:defRPr>
                <a:solidFill>
                  <a:schemeClr val="tx1"/>
                </a:solidFill>
                <a:latin typeface="+mj-lt"/>
              </a:defRPr>
            </a:lvl1pPr>
          </a:lstStyle>
          <a:p>
            <a:r>
              <a:rPr lang="en-US" dirty="0"/>
              <a:t>Insert Client Logo Here</a:t>
            </a:r>
            <a:endParaRPr lang="fr-FR" dirty="0"/>
          </a:p>
        </p:txBody>
      </p:sp>
      <p:grpSp>
        <p:nvGrpSpPr>
          <p:cNvPr id="15" name="Group 14"/>
          <p:cNvGrpSpPr/>
          <p:nvPr userDrawn="1"/>
        </p:nvGrpSpPr>
        <p:grpSpPr>
          <a:xfrm>
            <a:off x="320040" y="0"/>
            <a:ext cx="8841378" cy="6858000"/>
            <a:chOff x="320040" y="0"/>
            <a:chExt cx="8841378" cy="6858000"/>
          </a:xfrm>
        </p:grpSpPr>
        <p:cxnSp>
          <p:nvCxnSpPr>
            <p:cNvPr id="3" name="Straight Connector 2">
              <a:extLst>
                <a:ext uri="{FF2B5EF4-FFF2-40B4-BE49-F238E27FC236}">
                  <a16:creationId xmlns:a16="http://schemas.microsoft.com/office/drawing/2014/main" id="{7777D510-3084-404A-96F7-8C3076F84A32}"/>
                </a:ext>
              </a:extLst>
            </p:cNvPr>
            <p:cNvCxnSpPr/>
            <p:nvPr userDrawn="1"/>
          </p:nvCxnSpPr>
          <p:spPr>
            <a:xfrm>
              <a:off x="320040" y="4518124"/>
              <a:ext cx="6419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4572000" y="0"/>
              <a:ext cx="4589418" cy="6858000"/>
              <a:chOff x="4572000" y="0"/>
              <a:chExt cx="4589418" cy="685800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4600890" y="0"/>
                <a:ext cx="4560528" cy="6858000"/>
              </a:xfrm>
              <a:prstGeom prst="rect">
                <a:avLst/>
              </a:prstGeom>
            </p:spPr>
          </p:pic>
          <p:cxnSp>
            <p:nvCxnSpPr>
              <p:cNvPr id="4" name="Straight Connector 3"/>
              <p:cNvCxnSpPr/>
              <p:nvPr userDrawn="1"/>
            </p:nvCxnSpPr>
            <p:spPr>
              <a:xfrm>
                <a:off x="4572000" y="0"/>
                <a:ext cx="8546" cy="68580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pic>
        <p:nvPicPr>
          <p:cNvPr id="2" name="Picture 1"/>
          <p:cNvPicPr>
            <a:picLocks noChangeAspect="1"/>
          </p:cNvPicPr>
          <p:nvPr userDrawn="1"/>
        </p:nvPicPr>
        <p:blipFill rotWithShape="1">
          <a:blip r:embed="rId3"/>
          <a:srcRect b="68913"/>
          <a:stretch/>
        </p:blipFill>
        <p:spPr>
          <a:xfrm>
            <a:off x="7704704" y="6229535"/>
            <a:ext cx="1218248" cy="446687"/>
          </a:xfrm>
          <a:prstGeom prst="rect">
            <a:avLst/>
          </a:prstGeom>
        </p:spPr>
      </p:pic>
    </p:spTree>
    <p:extLst>
      <p:ext uri="{BB962C8B-B14F-4D97-AF65-F5344CB8AC3E}">
        <p14:creationId xmlns:p14="http://schemas.microsoft.com/office/powerpoint/2010/main" val="25620492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A008159-7A3B-4021-8C7E-8C087BD4EB5B}"/>
              </a:ext>
            </a:extLst>
          </p:cNvPr>
          <p:cNvSpPr>
            <a:spLocks noGrp="1"/>
          </p:cNvSpPr>
          <p:nvPr>
            <p:ph sz="quarter" idx="13"/>
          </p:nvPr>
        </p:nvSpPr>
        <p:spPr>
          <a:xfrm>
            <a:off x="266702" y="902453"/>
            <a:ext cx="8610598" cy="4774447"/>
          </a:xfrm>
          <a:prstGeom prst="rect">
            <a:avLst/>
          </a:prstGeom>
        </p:spPr>
        <p:txBody>
          <a:bodyPr/>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Footer Placeholder 3">
            <a:extLst>
              <a:ext uri="{FF2B5EF4-FFF2-40B4-BE49-F238E27FC236}">
                <a16:creationId xmlns:a16="http://schemas.microsoft.com/office/drawing/2014/main" id="{C649F399-7BB9-4EC4-B29A-37A5866A8B25}"/>
              </a:ext>
            </a:extLst>
          </p:cNvPr>
          <p:cNvSpPr>
            <a:spLocks noGrp="1"/>
          </p:cNvSpPr>
          <p:nvPr>
            <p:ph type="ftr" sz="quarter" idx="14"/>
          </p:nvPr>
        </p:nvSpPr>
        <p:spPr/>
        <p:txBody>
          <a:bodyPr/>
          <a:lstStyle/>
          <a:p>
            <a:r>
              <a:rPr lang="en-US" dirty="0"/>
              <a:t>Footer</a:t>
            </a:r>
          </a:p>
        </p:txBody>
      </p:sp>
      <p:sp>
        <p:nvSpPr>
          <p:cNvPr id="16" name="Title 15">
            <a:extLst>
              <a:ext uri="{FF2B5EF4-FFF2-40B4-BE49-F238E27FC236}">
                <a16:creationId xmlns:a16="http://schemas.microsoft.com/office/drawing/2014/main" id="{7E7DE57E-80F9-4B08-BF7D-1125E73C2D8C}"/>
              </a:ext>
            </a:extLst>
          </p:cNvPr>
          <p:cNvSpPr>
            <a:spLocks noGrp="1"/>
          </p:cNvSpPr>
          <p:nvPr>
            <p:ph type="title"/>
          </p:nvPr>
        </p:nvSpPr>
        <p:spPr>
          <a:xfrm>
            <a:off x="266700" y="161535"/>
            <a:ext cx="8610598" cy="457589"/>
          </a:xfrm>
        </p:spPr>
        <p:txBody>
          <a:bodyPr/>
          <a:lstStyle/>
          <a:p>
            <a:r>
              <a:rPr lang="en-US"/>
              <a:t>Click to edit Master title style</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935686" y="280842"/>
            <a:ext cx="941614" cy="301541"/>
          </a:xfrm>
          <a:prstGeom prst="rect">
            <a:avLst/>
          </a:prstGeom>
        </p:spPr>
      </p:pic>
    </p:spTree>
    <p:extLst>
      <p:ext uri="{BB962C8B-B14F-4D97-AF65-F5344CB8AC3E}">
        <p14:creationId xmlns:p14="http://schemas.microsoft.com/office/powerpoint/2010/main" val="291105822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 Conten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A008159-7A3B-4021-8C7E-8C087BD4EB5B}"/>
              </a:ext>
            </a:extLst>
          </p:cNvPr>
          <p:cNvSpPr>
            <a:spLocks noGrp="1"/>
          </p:cNvSpPr>
          <p:nvPr>
            <p:ph sz="quarter" idx="13"/>
          </p:nvPr>
        </p:nvSpPr>
        <p:spPr>
          <a:xfrm>
            <a:off x="266702" y="1372601"/>
            <a:ext cx="8610595" cy="482817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Text Placeholder 2">
            <a:extLst>
              <a:ext uri="{FF2B5EF4-FFF2-40B4-BE49-F238E27FC236}">
                <a16:creationId xmlns:a16="http://schemas.microsoft.com/office/drawing/2014/main" id="{BFB2CEF1-2247-4673-9E20-57CF6D037E96}"/>
              </a:ext>
            </a:extLst>
          </p:cNvPr>
          <p:cNvSpPr>
            <a:spLocks noGrp="1"/>
          </p:cNvSpPr>
          <p:nvPr>
            <p:ph type="body" sz="quarter" idx="17"/>
          </p:nvPr>
        </p:nvSpPr>
        <p:spPr>
          <a:xfrm>
            <a:off x="266700" y="902453"/>
            <a:ext cx="8610600" cy="41366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styles</a:t>
            </a:r>
          </a:p>
        </p:txBody>
      </p:sp>
      <p:sp>
        <p:nvSpPr>
          <p:cNvPr id="19" name="Title 18">
            <a:extLst>
              <a:ext uri="{FF2B5EF4-FFF2-40B4-BE49-F238E27FC236}">
                <a16:creationId xmlns:a16="http://schemas.microsoft.com/office/drawing/2014/main" id="{1DA898C8-ACF8-40C7-8B2F-13F84D402227}"/>
              </a:ext>
            </a:extLst>
          </p:cNvPr>
          <p:cNvSpPr>
            <a:spLocks noGrp="1"/>
          </p:cNvSpPr>
          <p:nvPr>
            <p:ph type="title"/>
          </p:nvPr>
        </p:nvSpPr>
        <p:spPr>
          <a:xfrm>
            <a:off x="266700" y="161535"/>
            <a:ext cx="8610598" cy="457589"/>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3322200411"/>
      </p:ext>
    </p:extLst>
  </p:cSld>
  <p:clrMapOvr>
    <a:masterClrMapping/>
  </p:clrMapOvr>
  <p:extLst>
    <p:ext uri="{DCECCB84-F9BA-43D5-87BE-67443E8EF086}">
      <p15:sldGuideLst xmlns:p15="http://schemas.microsoft.com/office/powerpoint/2012/main">
        <p15:guide id="4" orient="horz" pos="39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A008159-7A3B-4021-8C7E-8C087BD4EB5B}"/>
              </a:ext>
            </a:extLst>
          </p:cNvPr>
          <p:cNvSpPr>
            <a:spLocks noGrp="1"/>
          </p:cNvSpPr>
          <p:nvPr>
            <p:ph sz="quarter" idx="13"/>
          </p:nvPr>
        </p:nvSpPr>
        <p:spPr>
          <a:xfrm>
            <a:off x="266703" y="2273300"/>
            <a:ext cx="4152898" cy="3898184"/>
          </a:xfrm>
          <a:prstGeom prst="rect">
            <a:avLst/>
          </a:prstGeom>
          <a:noFill/>
        </p:spPr>
        <p:txBody>
          <a:bodyPr lIns="0" tIns="0" rIns="0" bIns="0"/>
          <a:lstStyle>
            <a:lvl1pPr>
              <a:defRPr sz="1200">
                <a:solidFill>
                  <a:schemeClr val="tx1">
                    <a:lumMod val="75000"/>
                    <a:lumOff val="25000"/>
                  </a:schemeClr>
                </a:solidFill>
              </a:defRPr>
            </a:lvl1pPr>
            <a:lvl2pPr>
              <a:buClr>
                <a:schemeClr val="tx1">
                  <a:lumMod val="75000"/>
                  <a:lumOff val="25000"/>
                </a:schemeClr>
              </a:buClr>
              <a:defRPr sz="1100">
                <a:solidFill>
                  <a:schemeClr val="tx1">
                    <a:lumMod val="75000"/>
                    <a:lumOff val="25000"/>
                  </a:schemeClr>
                </a:solidFill>
              </a:defRPr>
            </a:lvl2pPr>
            <a:lvl3pPr marL="365760" indent="-182880">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Text Placeholder 2">
            <a:extLst>
              <a:ext uri="{FF2B5EF4-FFF2-40B4-BE49-F238E27FC236}">
                <a16:creationId xmlns:a16="http://schemas.microsoft.com/office/drawing/2014/main" id="{BFB2CEF1-2247-4673-9E20-57CF6D037E96}"/>
              </a:ext>
            </a:extLst>
          </p:cNvPr>
          <p:cNvSpPr>
            <a:spLocks noGrp="1"/>
          </p:cNvSpPr>
          <p:nvPr>
            <p:ph type="body" sz="quarter" idx="17" hasCustomPrompt="1"/>
          </p:nvPr>
        </p:nvSpPr>
        <p:spPr>
          <a:xfrm>
            <a:off x="266701" y="902453"/>
            <a:ext cx="4152900" cy="45758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a:t>
            </a:r>
            <a:br>
              <a:rPr lang="en-US" dirty="0"/>
            </a:br>
            <a:r>
              <a:rPr lang="en-US" dirty="0"/>
              <a:t>styles</a:t>
            </a:r>
          </a:p>
        </p:txBody>
      </p:sp>
      <p:sp>
        <p:nvSpPr>
          <p:cNvPr id="4" name="Picture Placeholder 3">
            <a:extLst>
              <a:ext uri="{FF2B5EF4-FFF2-40B4-BE49-F238E27FC236}">
                <a16:creationId xmlns:a16="http://schemas.microsoft.com/office/drawing/2014/main" id="{5A1256ED-8BE8-46B9-A0CF-60F8F66D41E4}"/>
              </a:ext>
            </a:extLst>
          </p:cNvPr>
          <p:cNvSpPr>
            <a:spLocks noGrp="1"/>
          </p:cNvSpPr>
          <p:nvPr>
            <p:ph type="pic" sz="quarter" idx="18"/>
          </p:nvPr>
        </p:nvSpPr>
        <p:spPr>
          <a:xfrm>
            <a:off x="4724400" y="894303"/>
            <a:ext cx="4152900" cy="5306472"/>
          </a:xfrm>
        </p:spPr>
        <p:txBody>
          <a:bodyPr/>
          <a:lstStyle/>
          <a:p>
            <a:endParaRPr lang="en-US" dirty="0"/>
          </a:p>
        </p:txBody>
      </p:sp>
      <p:sp>
        <p:nvSpPr>
          <p:cNvPr id="6" name="Title 5">
            <a:extLst>
              <a:ext uri="{FF2B5EF4-FFF2-40B4-BE49-F238E27FC236}">
                <a16:creationId xmlns:a16="http://schemas.microsoft.com/office/drawing/2014/main" id="{5BFAA5DD-1F30-4609-8D17-3F32D9032C45}"/>
              </a:ext>
            </a:extLst>
          </p:cNvPr>
          <p:cNvSpPr>
            <a:spLocks noGrp="1"/>
          </p:cNvSpPr>
          <p:nvPr>
            <p:ph type="title"/>
          </p:nvPr>
        </p:nvSpPr>
        <p:spPr>
          <a:xfrm>
            <a:off x="266700" y="161535"/>
            <a:ext cx="8610600" cy="457589"/>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2124008165"/>
      </p:ext>
    </p:extLst>
  </p:cSld>
  <p:clrMapOvr>
    <a:masterClrMapping/>
  </p:clrMapOvr>
  <p:extLst>
    <p:ext uri="{DCECCB84-F9BA-43D5-87BE-67443E8EF086}">
      <p15:sldGuideLst xmlns:p15="http://schemas.microsoft.com/office/powerpoint/2012/main">
        <p15:guide id="1" pos="2880">
          <p15:clr>
            <a:srgbClr val="FBAE40"/>
          </p15:clr>
        </p15:guide>
        <p15:guide id="2" pos="2784">
          <p15:clr>
            <a:srgbClr val="FBAE40"/>
          </p15:clr>
        </p15:guide>
        <p15:guide id="3" pos="2976">
          <p15:clr>
            <a:srgbClr val="FBAE40"/>
          </p15:clr>
        </p15:guide>
        <p15:guide id="4" orient="horz" pos="39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F698A-EE53-4FAA-87C2-5E9B8101D436}"/>
              </a:ext>
            </a:extLst>
          </p:cNvPr>
          <p:cNvSpPr>
            <a:spLocks noGrp="1"/>
          </p:cNvSpPr>
          <p:nvPr>
            <p:ph type="title"/>
          </p:nvPr>
        </p:nvSpPr>
        <p:spPr>
          <a:xfrm>
            <a:off x="266700" y="161535"/>
            <a:ext cx="8610600" cy="457589"/>
          </a:xfrm>
        </p:spPr>
        <p:txBody>
          <a:bodyPr/>
          <a:lstStyle>
            <a:lvl1pPr algn="l">
              <a:defRPr/>
            </a:lvl1pPr>
          </a:lstStyle>
          <a:p>
            <a:r>
              <a:rPr lang="en-US" dirty="0"/>
              <a:t>Click to edit Master title style</a:t>
            </a:r>
          </a:p>
        </p:txBody>
      </p:sp>
      <p:sp>
        <p:nvSpPr>
          <p:cNvPr id="20" name="Content Placeholder 2">
            <a:extLst>
              <a:ext uri="{FF2B5EF4-FFF2-40B4-BE49-F238E27FC236}">
                <a16:creationId xmlns:a16="http://schemas.microsoft.com/office/drawing/2014/main" id="{A29C7BD5-EF87-4898-895F-410C920BE6EF}"/>
              </a:ext>
            </a:extLst>
          </p:cNvPr>
          <p:cNvSpPr>
            <a:spLocks noGrp="1"/>
          </p:cNvSpPr>
          <p:nvPr>
            <p:ph sz="quarter" idx="13"/>
          </p:nvPr>
        </p:nvSpPr>
        <p:spPr>
          <a:xfrm>
            <a:off x="266703" y="1599452"/>
            <a:ext cx="2769679" cy="4380434"/>
          </a:xfrm>
          <a:prstGeom prst="rect">
            <a:avLst/>
          </a:prstGeom>
          <a:noFill/>
        </p:spPr>
        <p:txBody>
          <a:bodyPr lIns="91440" tIns="0" rIns="91440" bIns="45720"/>
          <a:lstStyle>
            <a:lvl1pPr algn="ctr">
              <a:defRPr sz="1200">
                <a:solidFill>
                  <a:schemeClr val="tx1">
                    <a:lumMod val="75000"/>
                    <a:lumOff val="25000"/>
                  </a:schemeClr>
                </a:solidFill>
              </a:defRPr>
            </a:lvl1pPr>
            <a:lvl2pPr algn="ctr">
              <a:buClr>
                <a:schemeClr val="tx1">
                  <a:lumMod val="75000"/>
                  <a:lumOff val="25000"/>
                </a:schemeClr>
              </a:buClr>
              <a:defRPr sz="1100">
                <a:solidFill>
                  <a:schemeClr val="tx1">
                    <a:lumMod val="75000"/>
                    <a:lumOff val="25000"/>
                  </a:schemeClr>
                </a:solidFill>
              </a:defRPr>
            </a:lvl2pPr>
            <a:lvl3pPr marL="365760" indent="-182880" algn="ctr">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lgn="ctr">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lgn="ctr">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lgn="ctr">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p:txBody>
      </p:sp>
      <p:sp>
        <p:nvSpPr>
          <p:cNvPr id="24" name="Content Placeholder 2">
            <a:extLst>
              <a:ext uri="{FF2B5EF4-FFF2-40B4-BE49-F238E27FC236}">
                <a16:creationId xmlns:a16="http://schemas.microsoft.com/office/drawing/2014/main" id="{125C3DF2-1B4D-45AE-B1C1-42EAB3EA51F9}"/>
              </a:ext>
            </a:extLst>
          </p:cNvPr>
          <p:cNvSpPr>
            <a:spLocks noGrp="1"/>
          </p:cNvSpPr>
          <p:nvPr>
            <p:ph sz="quarter" idx="18"/>
          </p:nvPr>
        </p:nvSpPr>
        <p:spPr>
          <a:xfrm>
            <a:off x="3184791" y="1599452"/>
            <a:ext cx="2769679" cy="4380434"/>
          </a:xfrm>
          <a:prstGeom prst="rect">
            <a:avLst/>
          </a:prstGeom>
          <a:noFill/>
        </p:spPr>
        <p:txBody>
          <a:bodyPr lIns="91440" tIns="0" rIns="91440" bIns="45720"/>
          <a:lstStyle>
            <a:lvl1pPr algn="ctr">
              <a:defRPr sz="1200">
                <a:solidFill>
                  <a:schemeClr val="tx1">
                    <a:lumMod val="75000"/>
                    <a:lumOff val="25000"/>
                  </a:schemeClr>
                </a:solidFill>
              </a:defRPr>
            </a:lvl1pPr>
            <a:lvl2pPr algn="ctr">
              <a:buClr>
                <a:schemeClr val="tx1">
                  <a:lumMod val="75000"/>
                  <a:lumOff val="25000"/>
                </a:schemeClr>
              </a:buClr>
              <a:defRPr sz="1100">
                <a:solidFill>
                  <a:schemeClr val="tx1">
                    <a:lumMod val="75000"/>
                    <a:lumOff val="25000"/>
                  </a:schemeClr>
                </a:solidFill>
              </a:defRPr>
            </a:lvl2pPr>
            <a:lvl3pPr marL="365760" indent="-182880" algn="ctr">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lgn="ctr">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lgn="ctr">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lgn="ctr">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endParaRPr lang="en-US" dirty="0"/>
          </a:p>
        </p:txBody>
      </p:sp>
      <p:sp>
        <p:nvSpPr>
          <p:cNvPr id="26" name="Content Placeholder 2">
            <a:extLst>
              <a:ext uri="{FF2B5EF4-FFF2-40B4-BE49-F238E27FC236}">
                <a16:creationId xmlns:a16="http://schemas.microsoft.com/office/drawing/2014/main" id="{BFE611D4-80CA-49E2-926E-15C600D7D295}"/>
              </a:ext>
            </a:extLst>
          </p:cNvPr>
          <p:cNvSpPr>
            <a:spLocks noGrp="1"/>
          </p:cNvSpPr>
          <p:nvPr>
            <p:ph sz="quarter" idx="20"/>
          </p:nvPr>
        </p:nvSpPr>
        <p:spPr>
          <a:xfrm>
            <a:off x="6102879" y="1599452"/>
            <a:ext cx="2769679" cy="4380434"/>
          </a:xfrm>
          <a:prstGeom prst="rect">
            <a:avLst/>
          </a:prstGeom>
          <a:noFill/>
        </p:spPr>
        <p:txBody>
          <a:bodyPr lIns="91440" tIns="0" rIns="91440" bIns="45720"/>
          <a:lstStyle>
            <a:lvl1pPr algn="ctr">
              <a:defRPr sz="1200">
                <a:solidFill>
                  <a:schemeClr val="tx1">
                    <a:lumMod val="75000"/>
                    <a:lumOff val="25000"/>
                  </a:schemeClr>
                </a:solidFill>
              </a:defRPr>
            </a:lvl1pPr>
            <a:lvl2pPr algn="ctr">
              <a:buClr>
                <a:schemeClr val="tx1">
                  <a:lumMod val="75000"/>
                  <a:lumOff val="25000"/>
                </a:schemeClr>
              </a:buClr>
              <a:defRPr sz="1100">
                <a:solidFill>
                  <a:schemeClr val="tx1">
                    <a:lumMod val="75000"/>
                    <a:lumOff val="25000"/>
                  </a:schemeClr>
                </a:solidFill>
              </a:defRPr>
            </a:lvl2pPr>
            <a:lvl3pPr marL="365760" indent="-182880" algn="ctr">
              <a:buClr>
                <a:schemeClr val="tx1">
                  <a:lumMod val="75000"/>
                  <a:lumOff val="25000"/>
                </a:schemeClr>
              </a:buClr>
              <a:buFont typeface="Courier New" panose="02070309020205020404" pitchFamily="49" charset="0"/>
              <a:buChar char="o"/>
              <a:defRPr sz="1050">
                <a:solidFill>
                  <a:schemeClr val="tx1">
                    <a:lumMod val="75000"/>
                    <a:lumOff val="25000"/>
                  </a:schemeClr>
                </a:solidFill>
              </a:defRPr>
            </a:lvl3pPr>
            <a:lvl4pPr marL="548640" indent="-182880" algn="ctr">
              <a:buClr>
                <a:schemeClr val="tx1">
                  <a:lumMod val="75000"/>
                  <a:lumOff val="25000"/>
                </a:schemeClr>
              </a:buClr>
              <a:buFont typeface="Wingdings" panose="05000000000000000000" pitchFamily="2" charset="2"/>
              <a:buChar char="§"/>
              <a:defRPr sz="1000">
                <a:solidFill>
                  <a:schemeClr val="tx1">
                    <a:lumMod val="75000"/>
                    <a:lumOff val="25000"/>
                  </a:schemeClr>
                </a:solidFill>
              </a:defRPr>
            </a:lvl4pPr>
            <a:lvl5pPr marL="731520" indent="-182880" algn="ctr">
              <a:buClr>
                <a:schemeClr val="tx1">
                  <a:lumMod val="75000"/>
                  <a:lumOff val="25000"/>
                </a:schemeClr>
              </a:buClr>
              <a:buFont typeface="Arial" panose="020B0604020202020204" pitchFamily="34" charset="0"/>
              <a:buChar char="□"/>
              <a:defRPr lang="en-US" sz="900" kern="1200" dirty="0" smtClean="0">
                <a:solidFill>
                  <a:schemeClr val="tx1">
                    <a:lumMod val="75000"/>
                    <a:lumOff val="25000"/>
                  </a:schemeClr>
                </a:solidFill>
                <a:latin typeface="+mn-lt"/>
                <a:ea typeface="+mn-ea"/>
                <a:cs typeface="+mn-cs"/>
              </a:defRPr>
            </a:lvl5pPr>
            <a:lvl6pPr marL="914400" indent="-182880" algn="ctr">
              <a:spcBef>
                <a:spcPts val="600"/>
              </a:spcBef>
              <a:buClr>
                <a:schemeClr val="tx1">
                  <a:lumMod val="75000"/>
                  <a:lumOff val="25000"/>
                </a:schemeClr>
              </a:buClr>
              <a:buFont typeface="Wingdings" panose="05000000000000000000" pitchFamily="2" charset="2"/>
              <a:buChar char=""/>
              <a:defRPr sz="800">
                <a:solidFill>
                  <a:schemeClr val="tx1">
                    <a:lumMod val="75000"/>
                    <a:lumOff val="25000"/>
                  </a:schemeClr>
                </a:solidFill>
              </a:defRPr>
            </a:lvl6pPr>
            <a:lvl7pPr marL="914400" indent="-285750">
              <a:buClr>
                <a:schemeClr val="tx1">
                  <a:lumMod val="85000"/>
                  <a:lumOff val="15000"/>
                </a:schemeClr>
              </a:buClr>
              <a:buFont typeface="Wingdings" panose="05000000000000000000" pitchFamily="2" charset="2"/>
              <a:buChar char="w"/>
              <a:defRPr/>
            </a:lvl7pPr>
          </a:lstStyle>
          <a:p>
            <a:pPr lvl="0"/>
            <a:r>
              <a:rPr lang="en-US" dirty="0"/>
              <a:t>Edit Master text styles</a:t>
            </a:r>
          </a:p>
          <a:p>
            <a:pPr lvl="1"/>
            <a:endParaRPr lang="en-US" dirty="0"/>
          </a:p>
        </p:txBody>
      </p:sp>
      <p:sp>
        <p:nvSpPr>
          <p:cNvPr id="33" name="Text Placeholder 2">
            <a:extLst>
              <a:ext uri="{FF2B5EF4-FFF2-40B4-BE49-F238E27FC236}">
                <a16:creationId xmlns:a16="http://schemas.microsoft.com/office/drawing/2014/main" id="{2AB27109-11E0-48EC-B21E-25F88E5F1251}"/>
              </a:ext>
            </a:extLst>
          </p:cNvPr>
          <p:cNvSpPr>
            <a:spLocks noGrp="1"/>
          </p:cNvSpPr>
          <p:nvPr>
            <p:ph type="body" sz="quarter" idx="25"/>
          </p:nvPr>
        </p:nvSpPr>
        <p:spPr>
          <a:xfrm>
            <a:off x="266700" y="902453"/>
            <a:ext cx="8610599" cy="413669"/>
          </a:xfrm>
        </p:spPr>
        <p:txBody>
          <a:bodyPr lIns="0" tIns="45720" rIns="0" bIns="0" anchor="t"/>
          <a:lstStyle>
            <a:lvl1pPr>
              <a:lnSpc>
                <a:spcPct val="90000"/>
              </a:lnSpc>
              <a:spcBef>
                <a:spcPts val="0"/>
              </a:spcBef>
              <a:defRPr sz="1400" b="0">
                <a:solidFill>
                  <a:schemeClr val="tx1">
                    <a:lumMod val="75000"/>
                    <a:lumOff val="25000"/>
                  </a:schemeClr>
                </a:solidFill>
                <a:latin typeface="+mj-lt"/>
              </a:defRPr>
            </a:lvl1pPr>
            <a:lvl2pPr marL="0" indent="0">
              <a:buNone/>
              <a:defRPr/>
            </a:lvl2pPr>
          </a:lstStyle>
          <a:p>
            <a:pPr lvl="0"/>
            <a:r>
              <a:rPr lang="en-US" dirty="0"/>
              <a:t>Edit Master text styles</a:t>
            </a:r>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7935686" y="280842"/>
            <a:ext cx="941614" cy="301541"/>
          </a:xfrm>
          <a:prstGeom prst="rect">
            <a:avLst/>
          </a:prstGeom>
        </p:spPr>
      </p:pic>
    </p:spTree>
    <p:extLst>
      <p:ext uri="{BB962C8B-B14F-4D97-AF65-F5344CB8AC3E}">
        <p14:creationId xmlns:p14="http://schemas.microsoft.com/office/powerpoint/2010/main" val="2854565669"/>
      </p:ext>
    </p:extLst>
  </p:cSld>
  <p:clrMapOvr>
    <a:masterClrMapping/>
  </p:clrMapOvr>
  <p:extLst>
    <p:ext uri="{DCECCB84-F9BA-43D5-87BE-67443E8EF086}">
      <p15:sldGuideLst xmlns:p15="http://schemas.microsoft.com/office/powerpoint/2012/main">
        <p15:guide id="4" orient="horz" pos="390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image" Target="../media/image3.svg"/><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9030B4-D707-4A7F-99D8-3B6D2FBABB8C}"/>
              </a:ext>
            </a:extLst>
          </p:cNvPr>
          <p:cNvCxnSpPr>
            <a:cxnSpLocks/>
          </p:cNvCxnSpPr>
          <p:nvPr userDrawn="1"/>
        </p:nvCxnSpPr>
        <p:spPr>
          <a:xfrm>
            <a:off x="277784" y="717669"/>
            <a:ext cx="8610600" cy="2"/>
          </a:xfrm>
          <a:prstGeom prst="line">
            <a:avLst/>
          </a:prstGeom>
          <a:ln w="1270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694A95E-B394-4F4D-9DBD-133B4477414C}"/>
              </a:ext>
            </a:extLst>
          </p:cNvPr>
          <p:cNvSpPr txBox="1"/>
          <p:nvPr userDrawn="1"/>
        </p:nvSpPr>
        <p:spPr>
          <a:xfrm>
            <a:off x="266700" y="6400803"/>
            <a:ext cx="2371726" cy="457201"/>
          </a:xfrm>
          <a:prstGeom prst="rect">
            <a:avLst/>
          </a:prstGeom>
          <a:noFill/>
        </p:spPr>
        <p:txBody>
          <a:bodyPr wrap="square" lIns="0" tIns="0" rIns="0" bIns="0" rtlCol="0" anchor="ctr">
            <a:noAutofit/>
          </a:bodyPr>
          <a:lstStyle/>
          <a:p>
            <a:pPr algn="l"/>
            <a:r>
              <a:rPr lang="en-US" sz="750" dirty="0">
                <a:solidFill>
                  <a:schemeClr val="tx2"/>
                </a:solidFill>
                <a:latin typeface="+mj-lt"/>
              </a:rPr>
              <a:t>Copyright © 2022. All Rights Reserved.</a:t>
            </a:r>
          </a:p>
        </p:txBody>
      </p:sp>
      <p:sp>
        <p:nvSpPr>
          <p:cNvPr id="19" name="TextBox 18">
            <a:extLst>
              <a:ext uri="{FF2B5EF4-FFF2-40B4-BE49-F238E27FC236}">
                <a16:creationId xmlns:a16="http://schemas.microsoft.com/office/drawing/2014/main" id="{1B8534AC-7DE0-4EF1-892B-AEBDC311E948}"/>
              </a:ext>
            </a:extLst>
          </p:cNvPr>
          <p:cNvSpPr txBox="1"/>
          <p:nvPr userDrawn="1"/>
        </p:nvSpPr>
        <p:spPr>
          <a:xfrm>
            <a:off x="8708708" y="6400803"/>
            <a:ext cx="182880" cy="457201"/>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solidFill>
                <a:latin typeface="+mj-lt"/>
              </a:rPr>
              <a:pPr algn="r"/>
              <a:t>‹#›</a:t>
            </a:fld>
            <a:endParaRPr lang="en-US" sz="563" dirty="0">
              <a:solidFill>
                <a:schemeClr val="tx2"/>
              </a:solidFill>
              <a:latin typeface="+mj-lt"/>
            </a:endParaRPr>
          </a:p>
        </p:txBody>
      </p:sp>
      <p:sp>
        <p:nvSpPr>
          <p:cNvPr id="14" name="Text Placeholder 2">
            <a:extLst>
              <a:ext uri="{FF2B5EF4-FFF2-40B4-BE49-F238E27FC236}">
                <a16:creationId xmlns:a16="http://schemas.microsoft.com/office/drawing/2014/main" id="{27A82EF0-50A9-4A92-9433-55CF0CB23604}"/>
              </a:ext>
            </a:extLst>
          </p:cNvPr>
          <p:cNvSpPr>
            <a:spLocks noGrp="1"/>
          </p:cNvSpPr>
          <p:nvPr userDrawn="1">
            <p:ph type="body" idx="1"/>
          </p:nvPr>
        </p:nvSpPr>
        <p:spPr>
          <a:xfrm>
            <a:off x="266700" y="902453"/>
            <a:ext cx="8610600" cy="427671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4"/>
            <a:endParaRPr lang="en-US" dirty="0"/>
          </a:p>
        </p:txBody>
      </p:sp>
      <p:sp>
        <p:nvSpPr>
          <p:cNvPr id="6" name="Footer Placeholder 5">
            <a:extLst>
              <a:ext uri="{FF2B5EF4-FFF2-40B4-BE49-F238E27FC236}">
                <a16:creationId xmlns:a16="http://schemas.microsoft.com/office/drawing/2014/main" id="{B4E25F9C-90E1-48A0-A219-6C21229D12D9}"/>
              </a:ext>
            </a:extLst>
          </p:cNvPr>
          <p:cNvSpPr>
            <a:spLocks noGrp="1"/>
          </p:cNvSpPr>
          <p:nvPr>
            <p:ph type="ftr" sz="quarter" idx="3"/>
          </p:nvPr>
        </p:nvSpPr>
        <p:spPr>
          <a:xfrm>
            <a:off x="266700" y="5943594"/>
            <a:ext cx="8610600" cy="295282"/>
          </a:xfrm>
          <a:prstGeom prst="rect">
            <a:avLst/>
          </a:prstGeom>
        </p:spPr>
        <p:txBody>
          <a:bodyPr vert="horz" lIns="0" tIns="0" rIns="0" bIns="0" rtlCol="0" anchor="b" anchorCtr="0"/>
          <a:lstStyle>
            <a:lvl1pPr algn="l">
              <a:lnSpc>
                <a:spcPct val="90000"/>
              </a:lnSpc>
              <a:defRPr sz="900">
                <a:solidFill>
                  <a:schemeClr val="tx2">
                    <a:lumMod val="60000"/>
                    <a:lumOff val="40000"/>
                  </a:schemeClr>
                </a:solidFill>
              </a:defRPr>
            </a:lvl1pPr>
          </a:lstStyle>
          <a:p>
            <a:r>
              <a:rPr lang="en-US" dirty="0"/>
              <a:t>Footer</a:t>
            </a:r>
          </a:p>
        </p:txBody>
      </p:sp>
      <p:sp>
        <p:nvSpPr>
          <p:cNvPr id="2" name="Title Placeholder 1">
            <a:extLst>
              <a:ext uri="{FF2B5EF4-FFF2-40B4-BE49-F238E27FC236}">
                <a16:creationId xmlns:a16="http://schemas.microsoft.com/office/drawing/2014/main" id="{5BE2E5A3-4718-4EB6-AEC7-CAFA37A36D99}"/>
              </a:ext>
            </a:extLst>
          </p:cNvPr>
          <p:cNvSpPr>
            <a:spLocks noGrp="1"/>
          </p:cNvSpPr>
          <p:nvPr>
            <p:ph type="title"/>
          </p:nvPr>
        </p:nvSpPr>
        <p:spPr>
          <a:xfrm>
            <a:off x="266700" y="161535"/>
            <a:ext cx="8610598" cy="457589"/>
          </a:xfrm>
          <a:prstGeom prst="rect">
            <a:avLst/>
          </a:prstGeom>
        </p:spPr>
        <p:txBody>
          <a:bodyPr vert="horz" lIns="0" tIns="0" rIns="0" bIns="0" rtlCol="0" anchor="ctr">
            <a:noAutofit/>
          </a:bodyPr>
          <a:lstStyle/>
          <a:p>
            <a:r>
              <a:rPr lang="en-US" dirty="0"/>
              <a:t>Click to edit Master title style</a:t>
            </a:r>
          </a:p>
        </p:txBody>
      </p:sp>
      <p:cxnSp>
        <p:nvCxnSpPr>
          <p:cNvPr id="16" name="Straight Connector 15">
            <a:extLst>
              <a:ext uri="{FF2B5EF4-FFF2-40B4-BE49-F238E27FC236}">
                <a16:creationId xmlns:a16="http://schemas.microsoft.com/office/drawing/2014/main" id="{33E39D46-1C25-45C7-99D8-AB43BA1CAD30}"/>
              </a:ext>
            </a:extLst>
          </p:cNvPr>
          <p:cNvCxnSpPr>
            <a:cxnSpLocks/>
          </p:cNvCxnSpPr>
          <p:nvPr userDrawn="1"/>
        </p:nvCxnSpPr>
        <p:spPr>
          <a:xfrm>
            <a:off x="266700" y="6400800"/>
            <a:ext cx="8624888" cy="0"/>
          </a:xfrm>
          <a:prstGeom prst="line">
            <a:avLst/>
          </a:prstGeom>
          <a:ln w="12700">
            <a:solidFill>
              <a:srgbClr val="80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6BFC21B-8E90-4772-A1FA-593B95CF51EA}"/>
              </a:ext>
            </a:extLst>
          </p:cNvPr>
          <p:cNvSpPr/>
          <p:nvPr userDrawn="1"/>
        </p:nvSpPr>
        <p:spPr>
          <a:xfrm>
            <a:off x="277784" y="694809"/>
            <a:ext cx="822960" cy="4572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9718454"/>
      </p:ext>
    </p:extLst>
  </p:cSld>
  <p:clrMap bg1="lt1" tx1="dk1" bg2="lt2" tx2="dk2" accent1="accent1" accent2="accent2" accent3="accent3" accent4="accent4" accent5="accent5" accent6="accent6" hlink="hlink" folHlink="folHlink"/>
  <p:sldLayoutIdLst>
    <p:sldLayoutId id="2147483915" r:id="rId1"/>
    <p:sldLayoutId id="2147483963" r:id="rId2"/>
    <p:sldLayoutId id="2147483958" r:id="rId3"/>
    <p:sldLayoutId id="2147483914" r:id="rId4"/>
    <p:sldLayoutId id="2147483870" r:id="rId5"/>
    <p:sldLayoutId id="2147483896" r:id="rId6"/>
    <p:sldLayoutId id="2147483919" r:id="rId7"/>
    <p:sldLayoutId id="2147483922" r:id="rId8"/>
    <p:sldLayoutId id="2147483923" r:id="rId9"/>
    <p:sldLayoutId id="2147483924" r:id="rId10"/>
    <p:sldLayoutId id="2147483925" r:id="rId11"/>
    <p:sldLayoutId id="2147483961" r:id="rId12"/>
    <p:sldLayoutId id="2147483926" r:id="rId13"/>
    <p:sldLayoutId id="2147483927" r:id="rId14"/>
    <p:sldLayoutId id="2147483928" r:id="rId15"/>
    <p:sldLayoutId id="2147483949" r:id="rId16"/>
    <p:sldLayoutId id="2147483929" r:id="rId17"/>
    <p:sldLayoutId id="2147483951" r:id="rId18"/>
    <p:sldLayoutId id="2147483930" r:id="rId19"/>
    <p:sldLayoutId id="2147483955" r:id="rId20"/>
    <p:sldLayoutId id="2147483931" r:id="rId21"/>
    <p:sldLayoutId id="2147483947" r:id="rId22"/>
    <p:sldLayoutId id="2147483932" r:id="rId23"/>
    <p:sldLayoutId id="2147483933" r:id="rId24"/>
    <p:sldLayoutId id="2147483965" r:id="rId25"/>
    <p:sldLayoutId id="2147483959" r:id="rId26"/>
    <p:sldLayoutId id="2147483868" r:id="rId27"/>
  </p:sldLayoutIdLst>
  <p:hf sldNum="0" hdr="0" dt="0"/>
  <p:txStyles>
    <p:titleStyle>
      <a:lvl1pPr algn="l" defTabSz="685800" rtl="0" eaLnBrk="1" latinLnBrk="0" hangingPunct="1">
        <a:lnSpc>
          <a:spcPct val="80000"/>
        </a:lnSpc>
        <a:spcBef>
          <a:spcPct val="0"/>
        </a:spcBef>
        <a:buNone/>
        <a:defRPr lang="en-US" sz="1800" b="1" kern="1200" cap="all" baseline="0" dirty="0">
          <a:solidFill>
            <a:srgbClr val="800000"/>
          </a:solidFill>
          <a:latin typeface="+mj-lt"/>
          <a:ea typeface="+mj-ea"/>
          <a:cs typeface="+mj-cs"/>
        </a:defRPr>
      </a:lvl1pPr>
    </p:titleStyle>
    <p:bodyStyle>
      <a:lvl1pPr marL="0" indent="0" algn="l" defTabSz="685800" rtl="0" eaLnBrk="1" latinLnBrk="0" hangingPunct="1">
        <a:lnSpc>
          <a:spcPct val="100000"/>
        </a:lnSpc>
        <a:spcBef>
          <a:spcPts val="600"/>
        </a:spcBef>
        <a:buClr>
          <a:schemeClr val="accent1"/>
        </a:buClr>
        <a:buFont typeface="Wingdings" panose="05000000000000000000" pitchFamily="2" charset="2"/>
        <a:buNone/>
        <a:defRPr sz="1200" b="0" kern="1200">
          <a:solidFill>
            <a:schemeClr val="tx2"/>
          </a:solidFill>
          <a:latin typeface="+mn-lt"/>
          <a:ea typeface="+mn-ea"/>
          <a:cs typeface="+mn-cs"/>
        </a:defRPr>
      </a:lvl1pPr>
      <a:lvl2pPr marL="182880" indent="-182880" algn="l" defTabSz="685800" rtl="0" eaLnBrk="1" latinLnBrk="0" hangingPunct="1">
        <a:lnSpc>
          <a:spcPct val="100000"/>
        </a:lnSpc>
        <a:spcBef>
          <a:spcPts val="600"/>
        </a:spcBef>
        <a:buClr>
          <a:schemeClr val="tx1">
            <a:lumMod val="75000"/>
            <a:lumOff val="25000"/>
          </a:schemeClr>
        </a:buClr>
        <a:buFont typeface="Arial" panose="020B0604020202020204" pitchFamily="34" charset="0"/>
        <a:buChar char="•"/>
        <a:defRPr sz="1100" kern="1200">
          <a:solidFill>
            <a:schemeClr val="tx2"/>
          </a:solidFill>
          <a:latin typeface="+mn-lt"/>
          <a:ea typeface="+mn-ea"/>
          <a:cs typeface="+mn-cs"/>
        </a:defRPr>
      </a:lvl2pPr>
      <a:lvl3pPr marL="365760" indent="-182880" algn="l" defTabSz="685800" rtl="0" eaLnBrk="1" latinLnBrk="0" hangingPunct="1">
        <a:lnSpc>
          <a:spcPct val="100000"/>
        </a:lnSpc>
        <a:spcBef>
          <a:spcPts val="600"/>
        </a:spcBef>
        <a:buClr>
          <a:schemeClr val="tx1">
            <a:lumMod val="75000"/>
            <a:lumOff val="25000"/>
          </a:schemeClr>
        </a:buClr>
        <a:buFont typeface="Courier New" panose="02070309020205020404" pitchFamily="49" charset="0"/>
        <a:buChar char="o"/>
        <a:defRPr sz="1050" kern="1200">
          <a:solidFill>
            <a:schemeClr val="tx2"/>
          </a:solidFill>
          <a:latin typeface="+mn-lt"/>
          <a:ea typeface="+mn-ea"/>
          <a:cs typeface="+mn-cs"/>
        </a:defRPr>
      </a:lvl3pPr>
      <a:lvl4pPr marL="548640" indent="-182880" algn="l" defTabSz="685800" rtl="0" eaLnBrk="1" latinLnBrk="0" hangingPunct="1">
        <a:lnSpc>
          <a:spcPct val="100000"/>
        </a:lnSpc>
        <a:spcBef>
          <a:spcPts val="600"/>
        </a:spcBef>
        <a:buClr>
          <a:schemeClr val="tx1">
            <a:lumMod val="75000"/>
            <a:lumOff val="25000"/>
          </a:schemeClr>
        </a:buClr>
        <a:buFont typeface="Wingdings" panose="05000000000000000000" pitchFamily="2" charset="2"/>
        <a:buChar char="§"/>
        <a:defRPr sz="1000" kern="1200">
          <a:solidFill>
            <a:schemeClr val="tx2"/>
          </a:solidFill>
          <a:latin typeface="+mn-lt"/>
          <a:ea typeface="+mn-ea"/>
          <a:cs typeface="+mn-cs"/>
        </a:defRPr>
      </a:lvl4pPr>
      <a:lvl5pPr marL="731520" indent="-182880" algn="l" defTabSz="685800" rtl="0" eaLnBrk="1" latinLnBrk="0" hangingPunct="1">
        <a:lnSpc>
          <a:spcPct val="100000"/>
        </a:lnSpc>
        <a:spcBef>
          <a:spcPts val="600"/>
        </a:spcBef>
        <a:buClr>
          <a:schemeClr val="tx1">
            <a:lumMod val="75000"/>
            <a:lumOff val="25000"/>
          </a:schemeClr>
        </a:buClr>
        <a:buFont typeface="Arial" panose="020B0604020202020204" pitchFamily="34" charset="0"/>
        <a:buChar char="□"/>
        <a:defRPr sz="900" kern="1200">
          <a:solidFill>
            <a:schemeClr val="tx2"/>
          </a:solidFill>
          <a:latin typeface="+mn-lt"/>
          <a:ea typeface="+mn-ea"/>
          <a:cs typeface="+mn-cs"/>
        </a:defRPr>
      </a:lvl5pPr>
      <a:lvl6pPr marL="914400" indent="-171450" algn="l" defTabSz="685800" rtl="0" eaLnBrk="1" latinLnBrk="0" hangingPunct="1">
        <a:lnSpc>
          <a:spcPct val="90000"/>
        </a:lnSpc>
        <a:spcBef>
          <a:spcPts val="600"/>
        </a:spcBef>
        <a:buClr>
          <a:schemeClr val="tx1">
            <a:lumMod val="75000"/>
            <a:lumOff val="25000"/>
          </a:schemeClr>
        </a:buClr>
        <a:buFont typeface="Wingdings" panose="05000000000000000000" pitchFamily="2" charset="2"/>
        <a:buChar char="w"/>
        <a:defRPr sz="800" kern="1200">
          <a:solidFill>
            <a:schemeClr val="tx1">
              <a:lumMod val="75000"/>
              <a:lumOff val="25000"/>
            </a:schemeClr>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userDrawn="1">
          <p15:clr>
            <a:srgbClr val="F26B43"/>
          </p15:clr>
        </p15:guide>
        <p15:guide id="2" pos="55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FCBBCF-94B9-4825-9C98-451FDE7BF19A}"/>
              </a:ext>
            </a:extLst>
          </p:cNvPr>
          <p:cNvSpPr/>
          <p:nvPr userDrawn="1"/>
        </p:nvSpPr>
        <p:spPr>
          <a:xfrm>
            <a:off x="0" y="6321293"/>
            <a:ext cx="9144000" cy="5367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4">
            <a:extLst>
              <a:ext uri="{FF2B5EF4-FFF2-40B4-BE49-F238E27FC236}">
                <a16:creationId xmlns:a16="http://schemas.microsoft.com/office/drawing/2014/main" id="{00279171-6767-4D34-9267-46A50B153B06}"/>
              </a:ext>
            </a:extLst>
          </p:cNvPr>
          <p:cNvSpPr>
            <a:spLocks noGrp="1"/>
          </p:cNvSpPr>
          <p:nvPr>
            <p:ph type="title"/>
          </p:nvPr>
        </p:nvSpPr>
        <p:spPr>
          <a:xfrm>
            <a:off x="266699" y="310496"/>
            <a:ext cx="8610599" cy="420662"/>
          </a:xfrm>
          <a:prstGeom prst="rect">
            <a:avLst/>
          </a:prstGeom>
        </p:spPr>
        <p:txBody>
          <a:bodyPr vert="horz" lIns="91440" tIns="45720" rIns="91440" bIns="45720" rtlCol="0" anchor="ctr">
            <a:noAutofit/>
          </a:bodyPr>
          <a:lstStyle/>
          <a:p>
            <a:r>
              <a:rPr lang="en-US" dirty="0"/>
              <a:t>Click to edit Master title style</a:t>
            </a:r>
          </a:p>
        </p:txBody>
      </p:sp>
      <p:sp>
        <p:nvSpPr>
          <p:cNvPr id="14" name="Text Placeholder 2">
            <a:extLst>
              <a:ext uri="{FF2B5EF4-FFF2-40B4-BE49-F238E27FC236}">
                <a16:creationId xmlns:a16="http://schemas.microsoft.com/office/drawing/2014/main" id="{27A82EF0-50A9-4A92-9433-55CF0CB23604}"/>
              </a:ext>
            </a:extLst>
          </p:cNvPr>
          <p:cNvSpPr>
            <a:spLocks noGrp="1"/>
          </p:cNvSpPr>
          <p:nvPr userDrawn="1">
            <p:ph type="body" idx="1"/>
          </p:nvPr>
        </p:nvSpPr>
        <p:spPr>
          <a:xfrm>
            <a:off x="266700" y="1250578"/>
            <a:ext cx="8610600" cy="457871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4"/>
            <a:endParaRPr lang="en-US" dirty="0"/>
          </a:p>
        </p:txBody>
      </p:sp>
      <p:sp>
        <p:nvSpPr>
          <p:cNvPr id="6" name="Footer Placeholder 5">
            <a:extLst>
              <a:ext uri="{FF2B5EF4-FFF2-40B4-BE49-F238E27FC236}">
                <a16:creationId xmlns:a16="http://schemas.microsoft.com/office/drawing/2014/main" id="{B4E25F9C-90E1-48A0-A219-6C21229D12D9}"/>
              </a:ext>
            </a:extLst>
          </p:cNvPr>
          <p:cNvSpPr>
            <a:spLocks noGrp="1"/>
          </p:cNvSpPr>
          <p:nvPr>
            <p:ph type="ftr" sz="quarter" idx="3"/>
          </p:nvPr>
        </p:nvSpPr>
        <p:spPr>
          <a:xfrm>
            <a:off x="266700" y="5903837"/>
            <a:ext cx="8610600" cy="342913"/>
          </a:xfrm>
          <a:prstGeom prst="rect">
            <a:avLst/>
          </a:prstGeom>
        </p:spPr>
        <p:txBody>
          <a:bodyPr vert="horz" lIns="0" tIns="0" rIns="0" bIns="0" rtlCol="0" anchor="b" anchorCtr="0"/>
          <a:lstStyle>
            <a:lvl1pPr algn="l">
              <a:lnSpc>
                <a:spcPct val="90000"/>
              </a:lnSpc>
              <a:defRPr sz="900">
                <a:solidFill>
                  <a:schemeClr val="tx2">
                    <a:lumMod val="60000"/>
                    <a:lumOff val="40000"/>
                  </a:schemeClr>
                </a:solidFill>
              </a:defRPr>
            </a:lvl1pPr>
          </a:lstStyle>
          <a:p>
            <a:r>
              <a:rPr lang="en-US" dirty="0"/>
              <a:t>Footer</a:t>
            </a:r>
          </a:p>
        </p:txBody>
      </p:sp>
      <p:sp>
        <p:nvSpPr>
          <p:cNvPr id="11" name="TextBox 10">
            <a:extLst>
              <a:ext uri="{FF2B5EF4-FFF2-40B4-BE49-F238E27FC236}">
                <a16:creationId xmlns:a16="http://schemas.microsoft.com/office/drawing/2014/main" id="{06F953E6-7D43-45A6-B99A-50910859B35F}"/>
              </a:ext>
            </a:extLst>
          </p:cNvPr>
          <p:cNvSpPr txBox="1"/>
          <p:nvPr userDrawn="1"/>
        </p:nvSpPr>
        <p:spPr>
          <a:xfrm>
            <a:off x="6257016" y="6375242"/>
            <a:ext cx="2371726" cy="457201"/>
          </a:xfrm>
          <a:prstGeom prst="rect">
            <a:avLst/>
          </a:prstGeom>
          <a:noFill/>
        </p:spPr>
        <p:txBody>
          <a:bodyPr wrap="square" lIns="0" tIns="0" rIns="0" bIns="0" rtlCol="0" anchor="ctr">
            <a:noAutofit/>
          </a:bodyPr>
          <a:lstStyle/>
          <a:p>
            <a:pPr algn="r"/>
            <a:r>
              <a:rPr lang="en-US" sz="750" dirty="0">
                <a:solidFill>
                  <a:schemeClr val="tx2"/>
                </a:solidFill>
                <a:latin typeface="+mj-lt"/>
              </a:rPr>
              <a:t>Copyright © 2019. All Rights Reserved.      |</a:t>
            </a:r>
          </a:p>
        </p:txBody>
      </p:sp>
      <p:sp>
        <p:nvSpPr>
          <p:cNvPr id="13" name="TextBox 12">
            <a:extLst>
              <a:ext uri="{FF2B5EF4-FFF2-40B4-BE49-F238E27FC236}">
                <a16:creationId xmlns:a16="http://schemas.microsoft.com/office/drawing/2014/main" id="{6E4E5F1B-09D6-4670-9436-716394009C15}"/>
              </a:ext>
            </a:extLst>
          </p:cNvPr>
          <p:cNvSpPr txBox="1"/>
          <p:nvPr userDrawn="1"/>
        </p:nvSpPr>
        <p:spPr>
          <a:xfrm>
            <a:off x="8708708" y="6375242"/>
            <a:ext cx="182880" cy="457201"/>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solidFill>
                <a:latin typeface="+mj-lt"/>
              </a:rPr>
              <a:pPr algn="r"/>
              <a:t>‹#›</a:t>
            </a:fld>
            <a:endParaRPr lang="en-US" sz="563" dirty="0">
              <a:solidFill>
                <a:schemeClr val="tx2"/>
              </a:solidFill>
              <a:latin typeface="+mj-lt"/>
            </a:endParaRPr>
          </a:p>
        </p:txBody>
      </p:sp>
      <p:pic>
        <p:nvPicPr>
          <p:cNvPr id="17" name="Graphic 16">
            <a:extLst>
              <a:ext uri="{FF2B5EF4-FFF2-40B4-BE49-F238E27FC236}">
                <a16:creationId xmlns:a16="http://schemas.microsoft.com/office/drawing/2014/main" id="{CBD13848-5B15-4E94-8942-8936E44B54CC}"/>
              </a:ext>
            </a:extLst>
          </p:cNvPr>
          <p:cNvPicPr>
            <a:picLocks noChangeAspect="1"/>
          </p:cNvPicPr>
          <p:nvPr userDrawn="1"/>
        </p:nvPicPr>
        <p:blipFill>
          <a:blip r:embed="rId25" cstate="email">
            <a:lum bright="-100000"/>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52412" y="6503126"/>
            <a:ext cx="617201" cy="189908"/>
          </a:xfrm>
          <a:prstGeom prst="rect">
            <a:avLst/>
          </a:prstGeom>
        </p:spPr>
      </p:pic>
      <p:cxnSp>
        <p:nvCxnSpPr>
          <p:cNvPr id="22" name="Straight Connector 21">
            <a:extLst>
              <a:ext uri="{FF2B5EF4-FFF2-40B4-BE49-F238E27FC236}">
                <a16:creationId xmlns:a16="http://schemas.microsoft.com/office/drawing/2014/main" id="{EDF543C7-BA42-4749-8C3A-ABAE8618AC8A}"/>
              </a:ext>
            </a:extLst>
          </p:cNvPr>
          <p:cNvCxnSpPr/>
          <p:nvPr userDrawn="1"/>
        </p:nvCxnSpPr>
        <p:spPr>
          <a:xfrm>
            <a:off x="2240280" y="921836"/>
            <a:ext cx="466344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35327"/>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34" r:id="rId3"/>
    <p:sldLayoutId id="2147483935" r:id="rId4"/>
    <p:sldLayoutId id="2147483952" r:id="rId5"/>
    <p:sldLayoutId id="2147483936" r:id="rId6"/>
    <p:sldLayoutId id="2147483937" r:id="rId7"/>
    <p:sldLayoutId id="2147483938" r:id="rId8"/>
    <p:sldLayoutId id="2147483962" r:id="rId9"/>
    <p:sldLayoutId id="2147483939" r:id="rId10"/>
    <p:sldLayoutId id="2147483940" r:id="rId11"/>
    <p:sldLayoutId id="2147483941" r:id="rId12"/>
    <p:sldLayoutId id="2147483950" r:id="rId13"/>
    <p:sldLayoutId id="2147483942" r:id="rId14"/>
    <p:sldLayoutId id="2147483943" r:id="rId15"/>
    <p:sldLayoutId id="2147483956" r:id="rId16"/>
    <p:sldLayoutId id="2147483954" r:id="rId17"/>
    <p:sldLayoutId id="2147483960" r:id="rId18"/>
    <p:sldLayoutId id="2147483944" r:id="rId19"/>
    <p:sldLayoutId id="2147483948" r:id="rId20"/>
    <p:sldLayoutId id="2147483945" r:id="rId21"/>
    <p:sldLayoutId id="2147483946" r:id="rId22"/>
    <p:sldLayoutId id="2147483918" r:id="rId23"/>
  </p:sldLayoutIdLst>
  <p:hf sldNum="0" hdr="0" dt="0"/>
  <p:txStyles>
    <p:titleStyle>
      <a:lvl1pPr algn="ctr" defTabSz="685800" rtl="0" eaLnBrk="1" latinLnBrk="0" hangingPunct="1">
        <a:lnSpc>
          <a:spcPct val="90000"/>
        </a:lnSpc>
        <a:spcBef>
          <a:spcPct val="0"/>
        </a:spcBef>
        <a:buNone/>
        <a:defRPr lang="en-US" sz="1800" b="0" kern="1200" cap="all" baseline="0" dirty="0">
          <a:solidFill>
            <a:schemeClr val="tx1">
              <a:lumMod val="75000"/>
              <a:lumOff val="25000"/>
            </a:schemeClr>
          </a:solidFill>
          <a:latin typeface="+mj-lt"/>
          <a:ea typeface="+mj-ea"/>
          <a:cs typeface="+mj-cs"/>
        </a:defRPr>
      </a:lvl1pPr>
    </p:titleStyle>
    <p:bodyStyle>
      <a:lvl1pPr marL="0" indent="0" algn="l" defTabSz="685800" rtl="0" eaLnBrk="1" latinLnBrk="0" hangingPunct="1">
        <a:lnSpc>
          <a:spcPct val="100000"/>
        </a:lnSpc>
        <a:spcBef>
          <a:spcPts val="600"/>
        </a:spcBef>
        <a:buClr>
          <a:schemeClr val="accent1"/>
        </a:buClr>
        <a:buFont typeface="Wingdings" panose="05000000000000000000" pitchFamily="2" charset="2"/>
        <a:buNone/>
        <a:defRPr sz="1200" b="0" kern="1200">
          <a:solidFill>
            <a:schemeClr val="tx2"/>
          </a:solidFill>
          <a:latin typeface="+mn-lt"/>
          <a:ea typeface="+mn-ea"/>
          <a:cs typeface="+mn-cs"/>
        </a:defRPr>
      </a:lvl1pPr>
      <a:lvl2pPr marL="182880" indent="-182880" algn="l" defTabSz="685800" rtl="0" eaLnBrk="1" latinLnBrk="0" hangingPunct="1">
        <a:lnSpc>
          <a:spcPct val="100000"/>
        </a:lnSpc>
        <a:spcBef>
          <a:spcPts val="600"/>
        </a:spcBef>
        <a:buClr>
          <a:schemeClr val="tx1">
            <a:lumMod val="75000"/>
            <a:lumOff val="25000"/>
          </a:schemeClr>
        </a:buClr>
        <a:buFont typeface="Arial" panose="020B0604020202020204" pitchFamily="34" charset="0"/>
        <a:buChar char="•"/>
        <a:defRPr sz="1100" kern="1200">
          <a:solidFill>
            <a:schemeClr val="tx2"/>
          </a:solidFill>
          <a:latin typeface="+mn-lt"/>
          <a:ea typeface="+mn-ea"/>
          <a:cs typeface="+mn-cs"/>
        </a:defRPr>
      </a:lvl2pPr>
      <a:lvl3pPr marL="365760" indent="-182880" algn="l" defTabSz="685800" rtl="0" eaLnBrk="1" latinLnBrk="0" hangingPunct="1">
        <a:lnSpc>
          <a:spcPct val="100000"/>
        </a:lnSpc>
        <a:spcBef>
          <a:spcPts val="600"/>
        </a:spcBef>
        <a:buClr>
          <a:schemeClr val="tx1">
            <a:lumMod val="75000"/>
            <a:lumOff val="25000"/>
          </a:schemeClr>
        </a:buClr>
        <a:buFont typeface="Courier New" panose="02070309020205020404" pitchFamily="49" charset="0"/>
        <a:buChar char="o"/>
        <a:defRPr sz="1050" kern="1200">
          <a:solidFill>
            <a:schemeClr val="tx2"/>
          </a:solidFill>
          <a:latin typeface="+mn-lt"/>
          <a:ea typeface="+mn-ea"/>
          <a:cs typeface="+mn-cs"/>
        </a:defRPr>
      </a:lvl3pPr>
      <a:lvl4pPr marL="548640" indent="-182880" algn="l" defTabSz="685800" rtl="0" eaLnBrk="1" latinLnBrk="0" hangingPunct="1">
        <a:lnSpc>
          <a:spcPct val="100000"/>
        </a:lnSpc>
        <a:spcBef>
          <a:spcPts val="600"/>
        </a:spcBef>
        <a:buClr>
          <a:schemeClr val="tx1">
            <a:lumMod val="75000"/>
            <a:lumOff val="25000"/>
          </a:schemeClr>
        </a:buClr>
        <a:buFont typeface="Wingdings" panose="05000000000000000000" pitchFamily="2" charset="2"/>
        <a:buChar char="§"/>
        <a:defRPr sz="1000" kern="1200">
          <a:solidFill>
            <a:schemeClr val="tx2"/>
          </a:solidFill>
          <a:latin typeface="+mn-lt"/>
          <a:ea typeface="+mn-ea"/>
          <a:cs typeface="+mn-cs"/>
        </a:defRPr>
      </a:lvl4pPr>
      <a:lvl5pPr marL="731520" indent="-182880" algn="l" defTabSz="685800" rtl="0" eaLnBrk="1" latinLnBrk="0" hangingPunct="1">
        <a:lnSpc>
          <a:spcPct val="100000"/>
        </a:lnSpc>
        <a:spcBef>
          <a:spcPts val="600"/>
        </a:spcBef>
        <a:buClr>
          <a:schemeClr val="tx1">
            <a:lumMod val="75000"/>
            <a:lumOff val="25000"/>
          </a:schemeClr>
        </a:buClr>
        <a:buFont typeface="Arial" panose="020B0604020202020204" pitchFamily="34" charset="0"/>
        <a:buChar char="□"/>
        <a:defRPr sz="900" kern="1200">
          <a:solidFill>
            <a:schemeClr val="tx2"/>
          </a:solidFill>
          <a:latin typeface="+mn-lt"/>
          <a:ea typeface="+mn-ea"/>
          <a:cs typeface="+mn-cs"/>
        </a:defRPr>
      </a:lvl5pPr>
      <a:lvl6pPr marL="914400" indent="-171450" algn="l" defTabSz="685800" rtl="0" eaLnBrk="1" latinLnBrk="0" hangingPunct="1">
        <a:lnSpc>
          <a:spcPct val="90000"/>
        </a:lnSpc>
        <a:spcBef>
          <a:spcPts val="600"/>
        </a:spcBef>
        <a:buClr>
          <a:schemeClr val="tx1">
            <a:lumMod val="75000"/>
            <a:lumOff val="25000"/>
          </a:schemeClr>
        </a:buClr>
        <a:buFont typeface="Wingdings" panose="05000000000000000000" pitchFamily="2" charset="2"/>
        <a:buChar char="w"/>
        <a:defRPr sz="800" kern="1200">
          <a:solidFill>
            <a:schemeClr val="tx1">
              <a:lumMod val="75000"/>
              <a:lumOff val="25000"/>
            </a:schemeClr>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p15:clr>
            <a:srgbClr val="F26B43"/>
          </p15:clr>
        </p15:guide>
        <p15:guide id="2" pos="5592">
          <p15:clr>
            <a:srgbClr val="F26B43"/>
          </p15:clr>
        </p15:guide>
        <p15:guide id="3" orient="horz" pos="588">
          <p15:clr>
            <a:srgbClr val="F26B43"/>
          </p15:clr>
        </p15:guide>
        <p15:guide id="6" orient="horz" pos="3936" userDrawn="1">
          <p15:clr>
            <a:srgbClr val="F26B43"/>
          </p15:clr>
        </p15:guide>
        <p15:guide id="7" orient="horz" pos="784" userDrawn="1">
          <p15:clr>
            <a:srgbClr val="F26B43"/>
          </p15:clr>
        </p15:guide>
        <p15:guide id="8" orient="horz" pos="36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9030B4-D707-4A7F-99D8-3B6D2FBABB8C}"/>
              </a:ext>
            </a:extLst>
          </p:cNvPr>
          <p:cNvCxnSpPr>
            <a:cxnSpLocks/>
          </p:cNvCxnSpPr>
          <p:nvPr userDrawn="1"/>
        </p:nvCxnSpPr>
        <p:spPr>
          <a:xfrm>
            <a:off x="277784" y="717669"/>
            <a:ext cx="8610600" cy="2"/>
          </a:xfrm>
          <a:prstGeom prst="line">
            <a:avLst/>
          </a:prstGeom>
          <a:ln w="1270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694A95E-B394-4F4D-9DBD-133B4477414C}"/>
              </a:ext>
            </a:extLst>
          </p:cNvPr>
          <p:cNvSpPr txBox="1"/>
          <p:nvPr userDrawn="1"/>
        </p:nvSpPr>
        <p:spPr>
          <a:xfrm>
            <a:off x="266700" y="6400803"/>
            <a:ext cx="2371726" cy="457201"/>
          </a:xfrm>
          <a:prstGeom prst="rect">
            <a:avLst/>
          </a:prstGeom>
          <a:noFill/>
        </p:spPr>
        <p:txBody>
          <a:bodyPr wrap="square" lIns="0" tIns="0" rIns="0" bIns="0" rtlCol="0" anchor="ctr">
            <a:noAutofit/>
          </a:bodyPr>
          <a:lstStyle/>
          <a:p>
            <a:pPr algn="l"/>
            <a:r>
              <a:rPr lang="en-US" sz="750" dirty="0">
                <a:solidFill>
                  <a:schemeClr val="tx2"/>
                </a:solidFill>
                <a:latin typeface="+mj-lt"/>
              </a:rPr>
              <a:t>Copyright © 2022. All Rights Reserved.</a:t>
            </a:r>
          </a:p>
        </p:txBody>
      </p:sp>
      <p:sp>
        <p:nvSpPr>
          <p:cNvPr id="19" name="TextBox 18">
            <a:extLst>
              <a:ext uri="{FF2B5EF4-FFF2-40B4-BE49-F238E27FC236}">
                <a16:creationId xmlns:a16="http://schemas.microsoft.com/office/drawing/2014/main" id="{1B8534AC-7DE0-4EF1-892B-AEBDC311E948}"/>
              </a:ext>
            </a:extLst>
          </p:cNvPr>
          <p:cNvSpPr txBox="1"/>
          <p:nvPr userDrawn="1"/>
        </p:nvSpPr>
        <p:spPr>
          <a:xfrm>
            <a:off x="8708708" y="6400803"/>
            <a:ext cx="182880" cy="457201"/>
          </a:xfrm>
          <a:prstGeom prst="rect">
            <a:avLst/>
          </a:prstGeom>
          <a:noFill/>
        </p:spPr>
        <p:txBody>
          <a:bodyPr wrap="square" lIns="0" tIns="0" rIns="0" bIns="0" rtlCol="0" anchor="ctr">
            <a:noAutofit/>
          </a:bodyPr>
          <a:lstStyle/>
          <a:p>
            <a:pPr algn="r"/>
            <a:fld id="{6E50C3A9-A1C5-42D9-B08B-06176D99F5D4}" type="slidenum">
              <a:rPr lang="en-US" sz="750" smtClean="0">
                <a:solidFill>
                  <a:schemeClr val="tx2"/>
                </a:solidFill>
                <a:latin typeface="+mj-lt"/>
              </a:rPr>
              <a:pPr algn="r"/>
              <a:t>‹#›</a:t>
            </a:fld>
            <a:endParaRPr lang="en-US" sz="563" dirty="0">
              <a:solidFill>
                <a:schemeClr val="tx2"/>
              </a:solidFill>
              <a:latin typeface="+mj-lt"/>
            </a:endParaRPr>
          </a:p>
        </p:txBody>
      </p:sp>
      <p:sp>
        <p:nvSpPr>
          <p:cNvPr id="14" name="Text Placeholder 2">
            <a:extLst>
              <a:ext uri="{FF2B5EF4-FFF2-40B4-BE49-F238E27FC236}">
                <a16:creationId xmlns:a16="http://schemas.microsoft.com/office/drawing/2014/main" id="{27A82EF0-50A9-4A92-9433-55CF0CB23604}"/>
              </a:ext>
            </a:extLst>
          </p:cNvPr>
          <p:cNvSpPr>
            <a:spLocks noGrp="1"/>
          </p:cNvSpPr>
          <p:nvPr userDrawn="1">
            <p:ph type="body" idx="1"/>
          </p:nvPr>
        </p:nvSpPr>
        <p:spPr>
          <a:xfrm>
            <a:off x="266700" y="902453"/>
            <a:ext cx="8610600" cy="427671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4"/>
            <a:endParaRPr lang="en-US" dirty="0"/>
          </a:p>
        </p:txBody>
      </p:sp>
      <p:sp>
        <p:nvSpPr>
          <p:cNvPr id="6" name="Footer Placeholder 5">
            <a:extLst>
              <a:ext uri="{FF2B5EF4-FFF2-40B4-BE49-F238E27FC236}">
                <a16:creationId xmlns:a16="http://schemas.microsoft.com/office/drawing/2014/main" id="{B4E25F9C-90E1-48A0-A219-6C21229D12D9}"/>
              </a:ext>
            </a:extLst>
          </p:cNvPr>
          <p:cNvSpPr>
            <a:spLocks noGrp="1"/>
          </p:cNvSpPr>
          <p:nvPr>
            <p:ph type="ftr" sz="quarter" idx="3"/>
          </p:nvPr>
        </p:nvSpPr>
        <p:spPr>
          <a:xfrm>
            <a:off x="266700" y="5943594"/>
            <a:ext cx="8610600" cy="295282"/>
          </a:xfrm>
          <a:prstGeom prst="rect">
            <a:avLst/>
          </a:prstGeom>
        </p:spPr>
        <p:txBody>
          <a:bodyPr vert="horz" lIns="0" tIns="0" rIns="0" bIns="0" rtlCol="0" anchor="b" anchorCtr="0"/>
          <a:lstStyle>
            <a:lvl1pPr algn="l">
              <a:lnSpc>
                <a:spcPct val="90000"/>
              </a:lnSpc>
              <a:defRPr sz="900">
                <a:solidFill>
                  <a:schemeClr val="tx2">
                    <a:lumMod val="60000"/>
                    <a:lumOff val="40000"/>
                  </a:schemeClr>
                </a:solidFill>
              </a:defRPr>
            </a:lvl1pPr>
          </a:lstStyle>
          <a:p>
            <a:r>
              <a:rPr lang="en-US" dirty="0"/>
              <a:t>Footer</a:t>
            </a:r>
          </a:p>
        </p:txBody>
      </p:sp>
      <p:sp>
        <p:nvSpPr>
          <p:cNvPr id="2" name="Title Placeholder 1">
            <a:extLst>
              <a:ext uri="{FF2B5EF4-FFF2-40B4-BE49-F238E27FC236}">
                <a16:creationId xmlns:a16="http://schemas.microsoft.com/office/drawing/2014/main" id="{5BE2E5A3-4718-4EB6-AEC7-CAFA37A36D99}"/>
              </a:ext>
            </a:extLst>
          </p:cNvPr>
          <p:cNvSpPr>
            <a:spLocks noGrp="1"/>
          </p:cNvSpPr>
          <p:nvPr>
            <p:ph type="title"/>
          </p:nvPr>
        </p:nvSpPr>
        <p:spPr>
          <a:xfrm>
            <a:off x="266700" y="161535"/>
            <a:ext cx="8610598" cy="457589"/>
          </a:xfrm>
          <a:prstGeom prst="rect">
            <a:avLst/>
          </a:prstGeom>
        </p:spPr>
        <p:txBody>
          <a:bodyPr vert="horz" lIns="0" tIns="0" rIns="0" bIns="0" rtlCol="0" anchor="ctr">
            <a:noAutofit/>
          </a:bodyPr>
          <a:lstStyle/>
          <a:p>
            <a:r>
              <a:rPr lang="en-US" dirty="0"/>
              <a:t>Click to edit Master title style</a:t>
            </a:r>
          </a:p>
        </p:txBody>
      </p:sp>
      <p:cxnSp>
        <p:nvCxnSpPr>
          <p:cNvPr id="16" name="Straight Connector 15">
            <a:extLst>
              <a:ext uri="{FF2B5EF4-FFF2-40B4-BE49-F238E27FC236}">
                <a16:creationId xmlns:a16="http://schemas.microsoft.com/office/drawing/2014/main" id="{33E39D46-1C25-45C7-99D8-AB43BA1CAD30}"/>
              </a:ext>
            </a:extLst>
          </p:cNvPr>
          <p:cNvCxnSpPr>
            <a:cxnSpLocks/>
          </p:cNvCxnSpPr>
          <p:nvPr userDrawn="1"/>
        </p:nvCxnSpPr>
        <p:spPr>
          <a:xfrm>
            <a:off x="266700" y="6400800"/>
            <a:ext cx="8624888" cy="0"/>
          </a:xfrm>
          <a:prstGeom prst="line">
            <a:avLst/>
          </a:prstGeom>
          <a:ln w="12700">
            <a:solidFill>
              <a:srgbClr val="80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6BFC21B-8E90-4772-A1FA-593B95CF51EA}"/>
              </a:ext>
            </a:extLst>
          </p:cNvPr>
          <p:cNvSpPr/>
          <p:nvPr userDrawn="1"/>
        </p:nvSpPr>
        <p:spPr>
          <a:xfrm>
            <a:off x="277784" y="694809"/>
            <a:ext cx="822960" cy="4572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0148465"/>
      </p:ext>
    </p:extLst>
  </p:cSld>
  <p:clrMap bg1="lt1" tx1="dk1" bg2="lt2" tx2="dk2" accent1="accent1" accent2="accent2" accent3="accent3" accent4="accent4" accent5="accent5" accent6="accent6" hlink="hlink" folHlink="folHlink"/>
  <p:sldLayoutIdLst>
    <p:sldLayoutId id="2147483967" r:id="rId1"/>
  </p:sldLayoutIdLst>
  <p:hf sldNum="0" hdr="0" dt="0"/>
  <p:txStyles>
    <p:titleStyle>
      <a:lvl1pPr algn="l" defTabSz="685800" rtl="0" eaLnBrk="1" latinLnBrk="0" hangingPunct="1">
        <a:lnSpc>
          <a:spcPct val="80000"/>
        </a:lnSpc>
        <a:spcBef>
          <a:spcPct val="0"/>
        </a:spcBef>
        <a:buNone/>
        <a:defRPr lang="en-US" sz="1800" b="1" kern="1200" cap="all" baseline="0" dirty="0">
          <a:solidFill>
            <a:srgbClr val="800000"/>
          </a:solidFill>
          <a:latin typeface="+mj-lt"/>
          <a:ea typeface="+mj-ea"/>
          <a:cs typeface="+mj-cs"/>
        </a:defRPr>
      </a:lvl1pPr>
    </p:titleStyle>
    <p:bodyStyle>
      <a:lvl1pPr marL="0" indent="0" algn="l" defTabSz="685800" rtl="0" eaLnBrk="1" latinLnBrk="0" hangingPunct="1">
        <a:lnSpc>
          <a:spcPct val="100000"/>
        </a:lnSpc>
        <a:spcBef>
          <a:spcPts val="600"/>
        </a:spcBef>
        <a:buClr>
          <a:schemeClr val="accent1"/>
        </a:buClr>
        <a:buFont typeface="Wingdings" panose="05000000000000000000" pitchFamily="2" charset="2"/>
        <a:buNone/>
        <a:defRPr sz="1200" b="0" kern="1200">
          <a:solidFill>
            <a:schemeClr val="tx2"/>
          </a:solidFill>
          <a:latin typeface="+mn-lt"/>
          <a:ea typeface="+mn-ea"/>
          <a:cs typeface="+mn-cs"/>
        </a:defRPr>
      </a:lvl1pPr>
      <a:lvl2pPr marL="182880" indent="-182880" algn="l" defTabSz="685800" rtl="0" eaLnBrk="1" latinLnBrk="0" hangingPunct="1">
        <a:lnSpc>
          <a:spcPct val="100000"/>
        </a:lnSpc>
        <a:spcBef>
          <a:spcPts val="600"/>
        </a:spcBef>
        <a:buClr>
          <a:schemeClr val="tx1">
            <a:lumMod val="75000"/>
            <a:lumOff val="25000"/>
          </a:schemeClr>
        </a:buClr>
        <a:buFont typeface="Arial" panose="020B0604020202020204" pitchFamily="34" charset="0"/>
        <a:buChar char="•"/>
        <a:defRPr sz="1100" kern="1200">
          <a:solidFill>
            <a:schemeClr val="tx2"/>
          </a:solidFill>
          <a:latin typeface="+mn-lt"/>
          <a:ea typeface="+mn-ea"/>
          <a:cs typeface="+mn-cs"/>
        </a:defRPr>
      </a:lvl2pPr>
      <a:lvl3pPr marL="365760" indent="-182880" algn="l" defTabSz="685800" rtl="0" eaLnBrk="1" latinLnBrk="0" hangingPunct="1">
        <a:lnSpc>
          <a:spcPct val="100000"/>
        </a:lnSpc>
        <a:spcBef>
          <a:spcPts val="600"/>
        </a:spcBef>
        <a:buClr>
          <a:schemeClr val="tx1">
            <a:lumMod val="75000"/>
            <a:lumOff val="25000"/>
          </a:schemeClr>
        </a:buClr>
        <a:buFont typeface="Courier New" panose="02070309020205020404" pitchFamily="49" charset="0"/>
        <a:buChar char="o"/>
        <a:defRPr sz="1050" kern="1200">
          <a:solidFill>
            <a:schemeClr val="tx2"/>
          </a:solidFill>
          <a:latin typeface="+mn-lt"/>
          <a:ea typeface="+mn-ea"/>
          <a:cs typeface="+mn-cs"/>
        </a:defRPr>
      </a:lvl3pPr>
      <a:lvl4pPr marL="548640" indent="-182880" algn="l" defTabSz="685800" rtl="0" eaLnBrk="1" latinLnBrk="0" hangingPunct="1">
        <a:lnSpc>
          <a:spcPct val="100000"/>
        </a:lnSpc>
        <a:spcBef>
          <a:spcPts val="600"/>
        </a:spcBef>
        <a:buClr>
          <a:schemeClr val="tx1">
            <a:lumMod val="75000"/>
            <a:lumOff val="25000"/>
          </a:schemeClr>
        </a:buClr>
        <a:buFont typeface="Wingdings" panose="05000000000000000000" pitchFamily="2" charset="2"/>
        <a:buChar char="§"/>
        <a:defRPr sz="1000" kern="1200">
          <a:solidFill>
            <a:schemeClr val="tx2"/>
          </a:solidFill>
          <a:latin typeface="+mn-lt"/>
          <a:ea typeface="+mn-ea"/>
          <a:cs typeface="+mn-cs"/>
        </a:defRPr>
      </a:lvl4pPr>
      <a:lvl5pPr marL="731520" indent="-182880" algn="l" defTabSz="685800" rtl="0" eaLnBrk="1" latinLnBrk="0" hangingPunct="1">
        <a:lnSpc>
          <a:spcPct val="100000"/>
        </a:lnSpc>
        <a:spcBef>
          <a:spcPts val="600"/>
        </a:spcBef>
        <a:buClr>
          <a:schemeClr val="tx1">
            <a:lumMod val="75000"/>
            <a:lumOff val="25000"/>
          </a:schemeClr>
        </a:buClr>
        <a:buFont typeface="Arial" panose="020B0604020202020204" pitchFamily="34" charset="0"/>
        <a:buChar char="□"/>
        <a:defRPr sz="900" kern="1200">
          <a:solidFill>
            <a:schemeClr val="tx2"/>
          </a:solidFill>
          <a:latin typeface="+mn-lt"/>
          <a:ea typeface="+mn-ea"/>
          <a:cs typeface="+mn-cs"/>
        </a:defRPr>
      </a:lvl5pPr>
      <a:lvl6pPr marL="914400" indent="-171450" algn="l" defTabSz="685800" rtl="0" eaLnBrk="1" latinLnBrk="0" hangingPunct="1">
        <a:lnSpc>
          <a:spcPct val="90000"/>
        </a:lnSpc>
        <a:spcBef>
          <a:spcPts val="600"/>
        </a:spcBef>
        <a:buClr>
          <a:schemeClr val="tx1">
            <a:lumMod val="75000"/>
            <a:lumOff val="25000"/>
          </a:schemeClr>
        </a:buClr>
        <a:buFont typeface="Wingdings" panose="05000000000000000000" pitchFamily="2" charset="2"/>
        <a:buChar char="w"/>
        <a:defRPr sz="800" kern="1200">
          <a:solidFill>
            <a:schemeClr val="tx1">
              <a:lumMod val="75000"/>
              <a:lumOff val="25000"/>
            </a:schemeClr>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8">
          <p15:clr>
            <a:srgbClr val="F26B43"/>
          </p15:clr>
        </p15:guide>
        <p15:guide id="2" pos="55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jpg"/><Relationship Id="rId2" Type="http://schemas.openxmlformats.org/officeDocument/2006/relationships/image" Target="../media/image64.png"/><Relationship Id="rId1" Type="http://schemas.openxmlformats.org/officeDocument/2006/relationships/slideLayout" Target="../slideLayouts/slideLayout2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4.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74.png"/></Relationships>
</file>

<file path=ppt/slides/_rels/slide12.xml.rels><?xml version="1.0" encoding="UTF-8" standalone="yes"?>
<Relationships xmlns="http://schemas.openxmlformats.org/package/2006/relationships"><Relationship Id="rId8" Type="http://schemas.openxmlformats.org/officeDocument/2006/relationships/image" Target="../media/image83.jpg"/><Relationship Id="rId3" Type="http://schemas.openxmlformats.org/officeDocument/2006/relationships/image" Target="../media/image78.png"/><Relationship Id="rId7" Type="http://schemas.openxmlformats.org/officeDocument/2006/relationships/image" Target="../media/image82.jpg"/><Relationship Id="rId2" Type="http://schemas.openxmlformats.org/officeDocument/2006/relationships/image" Target="../media/image77.png"/><Relationship Id="rId1" Type="http://schemas.openxmlformats.org/officeDocument/2006/relationships/slideLayout" Target="../slideLayouts/slideLayout24.xml"/><Relationship Id="rId6" Type="http://schemas.openxmlformats.org/officeDocument/2006/relationships/image" Target="../media/image81.jpg"/><Relationship Id="rId5" Type="http://schemas.openxmlformats.org/officeDocument/2006/relationships/image" Target="../media/image80.png"/><Relationship Id="rId4" Type="http://schemas.openxmlformats.org/officeDocument/2006/relationships/image" Target="../media/image79.png"/></Relationships>
</file>

<file path=ppt/slides/_rels/slide13.xml.rels><?xml version="1.0" encoding="UTF-8" standalone="yes"?>
<Relationships xmlns="http://schemas.openxmlformats.org/package/2006/relationships"><Relationship Id="rId8" Type="http://schemas.openxmlformats.org/officeDocument/2006/relationships/image" Target="../media/image90.jpg"/><Relationship Id="rId3" Type="http://schemas.openxmlformats.org/officeDocument/2006/relationships/image" Target="../media/image85.jpg"/><Relationship Id="rId7" Type="http://schemas.openxmlformats.org/officeDocument/2006/relationships/image" Target="../media/image89.jpg"/><Relationship Id="rId2" Type="http://schemas.openxmlformats.org/officeDocument/2006/relationships/image" Target="../media/image84.jpg"/><Relationship Id="rId1" Type="http://schemas.openxmlformats.org/officeDocument/2006/relationships/slideLayout" Target="../slideLayouts/slideLayout2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 Id="rId9" Type="http://schemas.openxmlformats.org/officeDocument/2006/relationships/image" Target="../media/image91.jpg"/></Relationships>
</file>

<file path=ppt/slides/_rels/slide14.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25.xml"/><Relationship Id="rId4" Type="http://schemas.openxmlformats.org/officeDocument/2006/relationships/image" Target="../media/image94.jpg"/></Relationships>
</file>

<file path=ppt/slides/_rels/slide1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24.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16.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2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10.png"/></Relationships>
</file>

<file path=ppt/slides/_rels/slide17.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2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18.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9.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JPG"/><Relationship Id="rId4" Type="http://schemas.openxmlformats.org/officeDocument/2006/relationships/image" Target="../media/image16.png"/><Relationship Id="rId9" Type="http://schemas.openxmlformats.org/officeDocument/2006/relationships/image" Target="../media/image21.jpg"/><Relationship Id="rId14"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0.xml"/><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26" Type="http://schemas.openxmlformats.org/officeDocument/2006/relationships/image" Target="../media/image56.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55.pn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54.png"/><Relationship Id="rId32" Type="http://schemas.openxmlformats.org/officeDocument/2006/relationships/image" Target="../media/image7.png"/><Relationship Id="rId5" Type="http://schemas.openxmlformats.org/officeDocument/2006/relationships/image" Target="../media/image35.png"/><Relationship Id="rId15" Type="http://schemas.openxmlformats.org/officeDocument/2006/relationships/image" Target="../media/image45.png"/><Relationship Id="rId23" Type="http://schemas.openxmlformats.org/officeDocument/2006/relationships/image" Target="../media/image53.png"/><Relationship Id="rId28" Type="http://schemas.openxmlformats.org/officeDocument/2006/relationships/image" Target="../media/image58.png"/><Relationship Id="rId10" Type="http://schemas.openxmlformats.org/officeDocument/2006/relationships/image" Target="../media/image40.png"/><Relationship Id="rId19" Type="http://schemas.openxmlformats.org/officeDocument/2006/relationships/image" Target="../media/image49.png"/><Relationship Id="rId31" Type="http://schemas.openxmlformats.org/officeDocument/2006/relationships/image" Target="../media/image61.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png"/><Relationship Id="rId30" Type="http://schemas.openxmlformats.org/officeDocument/2006/relationships/image" Target="../media/image60.png"/></Relationships>
</file>

<file path=ppt/slides/_rels/slide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Credential presentation</a:t>
            </a:r>
          </a:p>
        </p:txBody>
      </p:sp>
      <p:sp>
        <p:nvSpPr>
          <p:cNvPr id="3" name="Text Placeholder 2"/>
          <p:cNvSpPr>
            <a:spLocks noGrp="1"/>
          </p:cNvSpPr>
          <p:nvPr>
            <p:ph type="body" sz="quarter" idx="13"/>
          </p:nvPr>
        </p:nvSpPr>
        <p:spPr/>
        <p:txBody>
          <a:bodyPr/>
          <a:lstStyle/>
          <a:p>
            <a:r>
              <a:rPr lang="en-US" dirty="0"/>
              <a:t>Valuation Research Group - Argentina</a:t>
            </a:r>
          </a:p>
        </p:txBody>
      </p:sp>
      <p:sp>
        <p:nvSpPr>
          <p:cNvPr id="4" name="Text Placeholder 3"/>
          <p:cNvSpPr>
            <a:spLocks noGrp="1"/>
          </p:cNvSpPr>
          <p:nvPr>
            <p:ph type="body" sz="quarter" idx="14"/>
          </p:nvPr>
        </p:nvSpPr>
        <p:spPr/>
        <p:txBody>
          <a:bodyPr/>
          <a:lstStyle/>
          <a:p>
            <a:r>
              <a:rPr lang="en-US" dirty="0" err="1"/>
              <a:t>R.Biasca</a:t>
            </a:r>
            <a:endParaRPr lang="en-US" b="0" dirty="0"/>
          </a:p>
          <a:p>
            <a:r>
              <a:rPr lang="en-US" b="0" dirty="0"/>
              <a:t>www.vrg-ar.com</a:t>
            </a:r>
          </a:p>
        </p:txBody>
      </p:sp>
    </p:spTree>
    <p:extLst>
      <p:ext uri="{BB962C8B-B14F-4D97-AF65-F5344CB8AC3E}">
        <p14:creationId xmlns:p14="http://schemas.microsoft.com/office/powerpoint/2010/main" val="90735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and professional affiliations</a:t>
            </a:r>
          </a:p>
        </p:txBody>
      </p:sp>
      <p:pic>
        <p:nvPicPr>
          <p:cNvPr id="27" name="Picture Placeholder 26"/>
          <p:cNvPicPr>
            <a:picLocks noGrp="1" noChangeAspect="1"/>
          </p:cNvPicPr>
          <p:nvPr>
            <p:ph type="pic" sz="quarter" idx="18"/>
          </p:nvPr>
        </p:nvPicPr>
        <p:blipFill>
          <a:blip r:embed="rId2" cstate="email">
            <a:extLst>
              <a:ext uri="{28A0092B-C50C-407E-A947-70E740481C1C}">
                <a14:useLocalDpi xmlns:a14="http://schemas.microsoft.com/office/drawing/2010/main" val="0"/>
              </a:ext>
            </a:extLst>
          </a:blip>
          <a:srcRect/>
          <a:stretch>
            <a:fillRect/>
          </a:stretch>
        </p:blipFill>
        <p:spPr>
          <a:xfrm>
            <a:off x="4897460" y="4313697"/>
            <a:ext cx="1435099" cy="557125"/>
          </a:xfrm>
        </p:spPr>
      </p:pic>
      <p:pic>
        <p:nvPicPr>
          <p:cNvPr id="28" name="Picture Placeholder 27"/>
          <p:cNvPicPr>
            <a:picLocks noGrp="1" noChangeAspect="1"/>
          </p:cNvPicPr>
          <p:nvPr>
            <p:ph type="pic" sz="quarter" idx="39"/>
          </p:nvPr>
        </p:nvPicPr>
        <p:blipFill>
          <a:blip r:embed="rId3" cstate="email">
            <a:extLst>
              <a:ext uri="{28A0092B-C50C-407E-A947-70E740481C1C}">
                <a14:useLocalDpi xmlns:a14="http://schemas.microsoft.com/office/drawing/2010/main" val="0"/>
              </a:ext>
            </a:extLst>
          </a:blip>
          <a:srcRect/>
          <a:stretch>
            <a:fillRect/>
          </a:stretch>
        </p:blipFill>
        <p:spPr>
          <a:xfrm>
            <a:off x="7143056" y="4323703"/>
            <a:ext cx="1435099" cy="557125"/>
          </a:xfrm>
        </p:spPr>
      </p:pic>
      <p:sp>
        <p:nvSpPr>
          <p:cNvPr id="7" name="Text Placeholder 6"/>
          <p:cNvSpPr>
            <a:spLocks noGrp="1"/>
          </p:cNvSpPr>
          <p:nvPr>
            <p:ph type="body" sz="quarter" idx="33"/>
          </p:nvPr>
        </p:nvSpPr>
        <p:spPr/>
        <p:txBody>
          <a:bodyPr/>
          <a:lstStyle/>
          <a:p>
            <a:r>
              <a:rPr lang="en-US" dirty="0"/>
              <a:t>International Accounting Standards Board</a:t>
            </a:r>
          </a:p>
        </p:txBody>
      </p:sp>
      <p:sp>
        <p:nvSpPr>
          <p:cNvPr id="8" name="Text Placeholder 7"/>
          <p:cNvSpPr>
            <a:spLocks noGrp="1"/>
          </p:cNvSpPr>
          <p:nvPr>
            <p:ph type="body" sz="quarter" idx="42"/>
          </p:nvPr>
        </p:nvSpPr>
        <p:spPr/>
        <p:txBody>
          <a:bodyPr/>
          <a:lstStyle/>
          <a:p>
            <a:r>
              <a:rPr lang="en-US" dirty="0"/>
              <a:t>Royal Institution of Chartered Surveyors</a:t>
            </a:r>
          </a:p>
        </p:txBody>
      </p:sp>
      <p:sp>
        <p:nvSpPr>
          <p:cNvPr id="9" name="Text Placeholder 8"/>
          <p:cNvSpPr>
            <a:spLocks noGrp="1"/>
          </p:cNvSpPr>
          <p:nvPr>
            <p:ph type="body" sz="quarter" idx="43"/>
          </p:nvPr>
        </p:nvSpPr>
        <p:spPr/>
        <p:txBody>
          <a:bodyPr/>
          <a:lstStyle/>
          <a:p>
            <a:r>
              <a:rPr lang="en-US" dirty="0"/>
              <a:t>International Association of Consultants, Valuators and Analysts</a:t>
            </a:r>
          </a:p>
        </p:txBody>
      </p:sp>
      <p:sp>
        <p:nvSpPr>
          <p:cNvPr id="10" name="Text Placeholder 9"/>
          <p:cNvSpPr>
            <a:spLocks noGrp="1"/>
          </p:cNvSpPr>
          <p:nvPr>
            <p:ph type="body" sz="quarter" idx="44"/>
          </p:nvPr>
        </p:nvSpPr>
        <p:spPr/>
        <p:txBody>
          <a:bodyPr/>
          <a:lstStyle/>
          <a:p>
            <a:r>
              <a:rPr lang="en-US" dirty="0"/>
              <a:t>International Institute of Business </a:t>
            </a:r>
            <a:r>
              <a:rPr lang="en-US" dirty="0" err="1"/>
              <a:t>Valuers</a:t>
            </a:r>
            <a:endParaRPr lang="en-US" dirty="0"/>
          </a:p>
        </p:txBody>
      </p:sp>
      <p:sp>
        <p:nvSpPr>
          <p:cNvPr id="11" name="Text Placeholder 10"/>
          <p:cNvSpPr>
            <a:spLocks noGrp="1"/>
          </p:cNvSpPr>
          <p:nvPr>
            <p:ph type="body" sz="quarter" idx="45"/>
          </p:nvPr>
        </p:nvSpPr>
        <p:spPr/>
        <p:txBody>
          <a:bodyPr/>
          <a:lstStyle/>
          <a:p>
            <a:r>
              <a:rPr lang="en-US" dirty="0"/>
              <a:t>VRG provides valuations that support the financial requirements outlined in the International Financial Reporting Standards (IFRS).</a:t>
            </a:r>
          </a:p>
        </p:txBody>
      </p:sp>
      <p:sp>
        <p:nvSpPr>
          <p:cNvPr id="12" name="Text Placeholder 11"/>
          <p:cNvSpPr>
            <a:spLocks noGrp="1"/>
          </p:cNvSpPr>
          <p:nvPr>
            <p:ph type="body" sz="quarter" idx="46"/>
          </p:nvPr>
        </p:nvSpPr>
        <p:spPr>
          <a:xfrm>
            <a:off x="2459107" y="2489200"/>
            <a:ext cx="2192406" cy="913501"/>
          </a:xfrm>
        </p:spPr>
        <p:txBody>
          <a:bodyPr/>
          <a:lstStyle/>
          <a:p>
            <a:r>
              <a:rPr lang="en-US" dirty="0"/>
              <a:t>VRG’s United Kingdom partner, Kelvin King, is the current Chairman RICS Business and IP Valuation Group. U.S.-based professionals who are RICS members hold the designation of Chartered Valuation Surveyor.</a:t>
            </a:r>
          </a:p>
        </p:txBody>
      </p:sp>
      <p:sp>
        <p:nvSpPr>
          <p:cNvPr id="13" name="Text Placeholder 12"/>
          <p:cNvSpPr>
            <a:spLocks noGrp="1"/>
          </p:cNvSpPr>
          <p:nvPr>
            <p:ph type="body" sz="quarter" idx="47"/>
          </p:nvPr>
        </p:nvSpPr>
        <p:spPr>
          <a:xfrm>
            <a:off x="4651513" y="2489200"/>
            <a:ext cx="2192406" cy="913501"/>
          </a:xfrm>
        </p:spPr>
        <p:txBody>
          <a:bodyPr/>
          <a:lstStyle/>
          <a:p>
            <a:r>
              <a:rPr lang="en-US" dirty="0"/>
              <a:t>U.S.-based partner, Chris Mellen, is the Chairman of Continuing Education and an Instructor for IACVA, which provides worldwide support to professionals performing valuations or fraud deterrence engagements.</a:t>
            </a:r>
          </a:p>
        </p:txBody>
      </p:sp>
      <p:sp>
        <p:nvSpPr>
          <p:cNvPr id="14" name="Text Placeholder 13"/>
          <p:cNvSpPr>
            <a:spLocks noGrp="1"/>
          </p:cNvSpPr>
          <p:nvPr>
            <p:ph type="body" sz="quarter" idx="48"/>
          </p:nvPr>
        </p:nvSpPr>
        <p:spPr/>
        <p:txBody>
          <a:bodyPr/>
          <a:lstStyle/>
          <a:p>
            <a:r>
              <a:rPr lang="en-US" dirty="0"/>
              <a:t>Chris Mellen is the Chairman of Continuing Education and an Instructor for IACVA, which provides worldwide support to professionals performing valuations or fraud deterrence engagements.</a:t>
            </a:r>
          </a:p>
        </p:txBody>
      </p:sp>
      <p:sp>
        <p:nvSpPr>
          <p:cNvPr id="19" name="Text Placeholder 18"/>
          <p:cNvSpPr>
            <a:spLocks noGrp="1"/>
          </p:cNvSpPr>
          <p:nvPr>
            <p:ph type="body" sz="quarter" idx="53"/>
          </p:nvPr>
        </p:nvSpPr>
        <p:spPr>
          <a:xfrm>
            <a:off x="266701" y="3776438"/>
            <a:ext cx="2192406" cy="354635"/>
          </a:xfrm>
        </p:spPr>
        <p:txBody>
          <a:bodyPr/>
          <a:lstStyle/>
          <a:p>
            <a:r>
              <a:rPr lang="en-US" dirty="0"/>
              <a:t>Canadian Institute of Chartered Business Valuators</a:t>
            </a:r>
          </a:p>
        </p:txBody>
      </p:sp>
      <p:sp>
        <p:nvSpPr>
          <p:cNvPr id="21" name="Text Placeholder 20"/>
          <p:cNvSpPr>
            <a:spLocks noGrp="1"/>
          </p:cNvSpPr>
          <p:nvPr>
            <p:ph type="body" sz="quarter" idx="55"/>
          </p:nvPr>
        </p:nvSpPr>
        <p:spPr>
          <a:xfrm>
            <a:off x="2459107" y="3776438"/>
            <a:ext cx="2033374" cy="354635"/>
          </a:xfrm>
        </p:spPr>
        <p:txBody>
          <a:bodyPr/>
          <a:lstStyle/>
          <a:p>
            <a:r>
              <a:rPr lang="en-US" dirty="0"/>
              <a:t>Colombian Society of Appraisers</a:t>
            </a:r>
          </a:p>
        </p:txBody>
      </p:sp>
      <p:sp>
        <p:nvSpPr>
          <p:cNvPr id="22" name="Text Placeholder 21"/>
          <p:cNvSpPr>
            <a:spLocks noGrp="1"/>
          </p:cNvSpPr>
          <p:nvPr>
            <p:ph type="body" sz="quarter" idx="56"/>
          </p:nvPr>
        </p:nvSpPr>
        <p:spPr>
          <a:xfrm>
            <a:off x="4651513" y="3776438"/>
            <a:ext cx="2033374" cy="354635"/>
          </a:xfrm>
        </p:spPr>
        <p:txBody>
          <a:bodyPr/>
          <a:lstStyle/>
          <a:p>
            <a:r>
              <a:rPr lang="en-US" dirty="0"/>
              <a:t>Financial Accounting Standards Board</a:t>
            </a:r>
          </a:p>
        </p:txBody>
      </p:sp>
      <p:sp>
        <p:nvSpPr>
          <p:cNvPr id="23" name="Text Placeholder 22"/>
          <p:cNvSpPr>
            <a:spLocks noGrp="1"/>
          </p:cNvSpPr>
          <p:nvPr>
            <p:ph type="body" sz="quarter" idx="57"/>
          </p:nvPr>
        </p:nvSpPr>
        <p:spPr/>
        <p:txBody>
          <a:bodyPr/>
          <a:lstStyle/>
          <a:p>
            <a:r>
              <a:rPr lang="en-US" dirty="0"/>
              <a:t>VRG Canadian partner, Peter Ott, was a member of the Professional Practice and Standards Committee of the Canadian Institute of Chartered Business Valuators (CICBV).</a:t>
            </a:r>
          </a:p>
        </p:txBody>
      </p:sp>
      <p:sp>
        <p:nvSpPr>
          <p:cNvPr id="25" name="Text Placeholder 24"/>
          <p:cNvSpPr>
            <a:spLocks noGrp="1"/>
          </p:cNvSpPr>
          <p:nvPr>
            <p:ph type="body" sz="quarter" idx="59"/>
          </p:nvPr>
        </p:nvSpPr>
        <p:spPr>
          <a:xfrm>
            <a:off x="2459107" y="5123057"/>
            <a:ext cx="2192406" cy="913501"/>
          </a:xfrm>
        </p:spPr>
        <p:txBody>
          <a:bodyPr/>
          <a:lstStyle/>
          <a:p>
            <a:r>
              <a:rPr lang="en-US" dirty="0"/>
              <a:t>VRG Colombian partner is a member of the Colombian Society of Appraisers, an organization dedicated to promoting the valuation industry and providing continued professional valuation education opportunities in Colombia.</a:t>
            </a:r>
          </a:p>
        </p:txBody>
      </p:sp>
      <p:sp>
        <p:nvSpPr>
          <p:cNvPr id="26" name="Text Placeholder 25"/>
          <p:cNvSpPr>
            <a:spLocks noGrp="1"/>
          </p:cNvSpPr>
          <p:nvPr>
            <p:ph type="body" sz="quarter" idx="60"/>
          </p:nvPr>
        </p:nvSpPr>
        <p:spPr>
          <a:xfrm>
            <a:off x="4651513" y="5123057"/>
            <a:ext cx="2033374" cy="913501"/>
          </a:xfrm>
        </p:spPr>
        <p:txBody>
          <a:bodyPr/>
          <a:lstStyle/>
          <a:p>
            <a:r>
              <a:rPr lang="en-US" dirty="0"/>
              <a:t>VRG’s U.S.-based PJ Patel has served as an advisor to the FASB on valuation-related standards and implementation issues.</a:t>
            </a:r>
          </a:p>
        </p:txBody>
      </p:sp>
      <p:sp>
        <p:nvSpPr>
          <p:cNvPr id="36" name="Text Placeholder 19"/>
          <p:cNvSpPr>
            <a:spLocks noGrp="1"/>
          </p:cNvSpPr>
          <p:nvPr>
            <p:ph type="body" sz="quarter" idx="54"/>
          </p:nvPr>
        </p:nvSpPr>
        <p:spPr>
          <a:xfrm>
            <a:off x="6843926" y="3776438"/>
            <a:ext cx="2033374" cy="354635"/>
          </a:xfrm>
        </p:spPr>
        <p:txBody>
          <a:bodyPr/>
          <a:lstStyle/>
          <a:p>
            <a:r>
              <a:rPr lang="en-US" dirty="0"/>
              <a:t>Financial Executives International</a:t>
            </a:r>
          </a:p>
        </p:txBody>
      </p:sp>
      <p:sp>
        <p:nvSpPr>
          <p:cNvPr id="37" name="Text Placeholder 23"/>
          <p:cNvSpPr>
            <a:spLocks noGrp="1"/>
          </p:cNvSpPr>
          <p:nvPr>
            <p:ph type="body" sz="quarter" idx="58"/>
          </p:nvPr>
        </p:nvSpPr>
        <p:spPr>
          <a:xfrm>
            <a:off x="6843926" y="5123057"/>
            <a:ext cx="2033374" cy="913501"/>
          </a:xfrm>
        </p:spPr>
        <p:txBody>
          <a:bodyPr/>
          <a:lstStyle/>
          <a:p>
            <a:r>
              <a:rPr lang="en-US" dirty="0"/>
              <a:t>VRG’s U.S.-based professionals participate in and support domestic FEI chapters including professional development presentations and serve in chapter leadership positions.</a:t>
            </a:r>
          </a:p>
        </p:txBody>
      </p:sp>
      <p:pic>
        <p:nvPicPr>
          <p:cNvPr id="32" name="Picture Placeholder 28"/>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565836" y="1694832"/>
            <a:ext cx="1435099" cy="557125"/>
          </a:xfrm>
          <a:prstGeom prst="rect">
            <a:avLst/>
          </a:prstGeom>
        </p:spPr>
      </p:pic>
      <p:pic>
        <p:nvPicPr>
          <p:cNvPr id="38" name="Picture Placeholder 3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2730498" y="1694832"/>
            <a:ext cx="1435099" cy="557125"/>
          </a:xfrm>
          <a:prstGeom prst="rect">
            <a:avLst/>
          </a:prstGeom>
        </p:spPr>
      </p:pic>
      <p:pic>
        <p:nvPicPr>
          <p:cNvPr id="39" name="Picture Placeholder 29"/>
          <p:cNvPicPr>
            <a:picLocks noGrp="1" noChangeAspect="1"/>
          </p:cNvPicPr>
          <p:nvPr>
            <p:ph type="pic" sz="quarter" idx="41"/>
          </p:nvPr>
        </p:nvPicPr>
        <p:blipFill>
          <a:blip r:embed="rId6" cstate="email">
            <a:extLst>
              <a:ext uri="{28A0092B-C50C-407E-A947-70E740481C1C}">
                <a14:useLocalDpi xmlns:a14="http://schemas.microsoft.com/office/drawing/2010/main" val="0"/>
              </a:ext>
            </a:extLst>
          </a:blip>
          <a:srcRect/>
          <a:stretch>
            <a:fillRect/>
          </a:stretch>
        </p:blipFill>
        <p:spPr>
          <a:xfrm>
            <a:off x="4978398" y="1640655"/>
            <a:ext cx="1435099" cy="557125"/>
          </a:xfrm>
        </p:spPr>
      </p:pic>
      <p:pic>
        <p:nvPicPr>
          <p:cNvPr id="5" name="Picture Placeholder 4"/>
          <p:cNvPicPr>
            <a:picLocks noGrp="1" noChangeAspect="1"/>
          </p:cNvPicPr>
          <p:nvPr>
            <p:ph type="pic" sz="quarter" idx="41"/>
          </p:nvPr>
        </p:nvPicPr>
        <p:blipFill>
          <a:blip r:embed="rId7">
            <a:extLst>
              <a:ext uri="{28A0092B-C50C-407E-A947-70E740481C1C}">
                <a14:useLocalDpi xmlns:a14="http://schemas.microsoft.com/office/drawing/2010/main" val="0"/>
              </a:ext>
            </a:extLst>
          </a:blip>
          <a:srcRect t="1466" b="1466"/>
          <a:stretch>
            <a:fillRect/>
          </a:stretch>
        </p:blipFill>
        <p:spPr/>
      </p:pic>
      <p:pic>
        <p:nvPicPr>
          <p:cNvPr id="15" name="Picture Placeholder 14"/>
          <p:cNvPicPr>
            <a:picLocks noGrp="1" noChangeAspect="1"/>
          </p:cNvPicPr>
          <p:nvPr>
            <p:ph type="pic" sz="quarter" idx="49"/>
          </p:nvPr>
        </p:nvPicPr>
        <p:blipFill rotWithShape="1">
          <a:blip r:embed="rId8">
            <a:extLst>
              <a:ext uri="{28A0092B-C50C-407E-A947-70E740481C1C}">
                <a14:useLocalDpi xmlns:a14="http://schemas.microsoft.com/office/drawing/2010/main" val="0"/>
              </a:ext>
            </a:extLst>
          </a:blip>
          <a:srcRect l="-60668" r="-60668"/>
          <a:stretch/>
        </p:blipFill>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61762" y="4338215"/>
            <a:ext cx="929946" cy="578135"/>
          </a:xfrm>
          <a:prstGeom prst="rect">
            <a:avLst/>
          </a:prstGeom>
        </p:spPr>
      </p:pic>
    </p:spTree>
    <p:extLst>
      <p:ext uri="{BB962C8B-B14F-4D97-AF65-F5344CB8AC3E}">
        <p14:creationId xmlns:p14="http://schemas.microsoft.com/office/powerpoint/2010/main" val="203537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and professional affiliations</a:t>
            </a:r>
          </a:p>
        </p:txBody>
      </p:sp>
      <p:pic>
        <p:nvPicPr>
          <p:cNvPr id="29" name="Picture Placeholder 28"/>
          <p:cNvPicPr>
            <a:picLocks noGrp="1" noChangeAspect="1"/>
          </p:cNvPicPr>
          <p:nvPr>
            <p:ph type="pic" sz="quarter" idx="18"/>
          </p:nvPr>
        </p:nvPicPr>
        <p:blipFill>
          <a:blip r:embed="rId2" cstate="email">
            <a:extLst>
              <a:ext uri="{28A0092B-C50C-407E-A947-70E740481C1C}">
                <a14:useLocalDpi xmlns:a14="http://schemas.microsoft.com/office/drawing/2010/main" val="0"/>
              </a:ext>
            </a:extLst>
          </a:blip>
          <a:srcRect/>
          <a:stretch>
            <a:fillRect/>
          </a:stretch>
        </p:blipFill>
        <p:spPr>
          <a:xfrm>
            <a:off x="7143060" y="4448587"/>
            <a:ext cx="1435099" cy="557125"/>
          </a:xfrm>
        </p:spPr>
      </p:pic>
      <p:pic>
        <p:nvPicPr>
          <p:cNvPr id="30" name="Picture Placeholder 29"/>
          <p:cNvPicPr>
            <a:picLocks noGrp="1" noChangeAspect="1"/>
          </p:cNvPicPr>
          <p:nvPr>
            <p:ph type="pic" sz="quarter" idx="39"/>
          </p:nvPr>
        </p:nvPicPr>
        <p:blipFill>
          <a:blip r:embed="rId3" cstate="email">
            <a:extLst>
              <a:ext uri="{28A0092B-C50C-407E-A947-70E740481C1C}">
                <a14:useLocalDpi xmlns:a14="http://schemas.microsoft.com/office/drawing/2010/main" val="0"/>
              </a:ext>
            </a:extLst>
          </a:blip>
          <a:srcRect/>
          <a:stretch>
            <a:fillRect/>
          </a:stretch>
        </p:blipFill>
        <p:spPr>
          <a:xfrm>
            <a:off x="565838" y="4448587"/>
            <a:ext cx="1435099" cy="557125"/>
          </a:xfrm>
        </p:spPr>
      </p:pic>
      <p:pic>
        <p:nvPicPr>
          <p:cNvPr id="31" name="Picture Placeholder 30"/>
          <p:cNvPicPr>
            <a:picLocks noGrp="1" noChangeAspect="1"/>
          </p:cNvPicPr>
          <p:nvPr>
            <p:ph type="pic" sz="quarter" idx="40"/>
          </p:nvPr>
        </p:nvPicPr>
        <p:blipFill>
          <a:blip r:embed="rId3" cstate="email">
            <a:extLst>
              <a:ext uri="{28A0092B-C50C-407E-A947-70E740481C1C}">
                <a14:useLocalDpi xmlns:a14="http://schemas.microsoft.com/office/drawing/2010/main" val="0"/>
              </a:ext>
            </a:extLst>
          </a:blip>
          <a:srcRect/>
          <a:stretch>
            <a:fillRect/>
          </a:stretch>
        </p:blipFill>
        <p:spPr>
          <a:xfrm>
            <a:off x="2758246" y="4448587"/>
            <a:ext cx="1435099" cy="557125"/>
          </a:xfrm>
        </p:spPr>
      </p:pic>
      <p:pic>
        <p:nvPicPr>
          <p:cNvPr id="32" name="Picture Placeholder 31"/>
          <p:cNvPicPr>
            <a:picLocks noGrp="1" noChangeAspect="1"/>
          </p:cNvPicPr>
          <p:nvPr>
            <p:ph type="pic" sz="quarter" idx="41"/>
          </p:nvPr>
        </p:nvPicPr>
        <p:blipFill>
          <a:blip r:embed="rId3" cstate="email">
            <a:extLst>
              <a:ext uri="{28A0092B-C50C-407E-A947-70E740481C1C}">
                <a14:useLocalDpi xmlns:a14="http://schemas.microsoft.com/office/drawing/2010/main" val="0"/>
              </a:ext>
            </a:extLst>
          </a:blip>
          <a:srcRect/>
          <a:stretch>
            <a:fillRect/>
          </a:stretch>
        </p:blipFill>
        <p:spPr>
          <a:xfrm>
            <a:off x="4950653" y="4448587"/>
            <a:ext cx="1435099" cy="557125"/>
          </a:xfrm>
        </p:spPr>
      </p:pic>
      <p:sp>
        <p:nvSpPr>
          <p:cNvPr id="7" name="Text Placeholder 6"/>
          <p:cNvSpPr>
            <a:spLocks noGrp="1"/>
          </p:cNvSpPr>
          <p:nvPr>
            <p:ph type="body" sz="quarter" idx="33"/>
          </p:nvPr>
        </p:nvSpPr>
        <p:spPr>
          <a:xfrm>
            <a:off x="4651512" y="1186495"/>
            <a:ext cx="2033374" cy="354635"/>
          </a:xfrm>
        </p:spPr>
        <p:txBody>
          <a:bodyPr/>
          <a:lstStyle/>
          <a:p>
            <a:r>
              <a:rPr lang="en-US" dirty="0"/>
              <a:t>American Institute of Certified Public Accountants</a:t>
            </a:r>
          </a:p>
        </p:txBody>
      </p:sp>
      <p:sp>
        <p:nvSpPr>
          <p:cNvPr id="8" name="Text Placeholder 7"/>
          <p:cNvSpPr>
            <a:spLocks noGrp="1"/>
          </p:cNvSpPr>
          <p:nvPr>
            <p:ph type="body" sz="quarter" idx="42"/>
          </p:nvPr>
        </p:nvSpPr>
        <p:spPr>
          <a:xfrm>
            <a:off x="266700" y="3896335"/>
            <a:ext cx="2033374" cy="354635"/>
          </a:xfrm>
        </p:spPr>
        <p:txBody>
          <a:bodyPr/>
          <a:lstStyle/>
          <a:p>
            <a:r>
              <a:rPr lang="en-US" dirty="0"/>
              <a:t>The Appraisal Foundation</a:t>
            </a:r>
          </a:p>
        </p:txBody>
      </p:sp>
      <p:sp>
        <p:nvSpPr>
          <p:cNvPr id="9" name="Text Placeholder 8"/>
          <p:cNvSpPr>
            <a:spLocks noGrp="1"/>
          </p:cNvSpPr>
          <p:nvPr>
            <p:ph type="body" sz="quarter" idx="43"/>
          </p:nvPr>
        </p:nvSpPr>
        <p:spPr>
          <a:xfrm>
            <a:off x="2459106" y="3896335"/>
            <a:ext cx="2033374" cy="354635"/>
          </a:xfrm>
        </p:spPr>
        <p:txBody>
          <a:bodyPr/>
          <a:lstStyle/>
          <a:p>
            <a:r>
              <a:rPr lang="en-US" dirty="0"/>
              <a:t>The Appraisal Foundation Appraisal Issues Task Force</a:t>
            </a:r>
          </a:p>
        </p:txBody>
      </p:sp>
      <p:sp>
        <p:nvSpPr>
          <p:cNvPr id="10" name="Text Placeholder 9"/>
          <p:cNvSpPr>
            <a:spLocks noGrp="1"/>
          </p:cNvSpPr>
          <p:nvPr>
            <p:ph type="body" sz="quarter" idx="44"/>
          </p:nvPr>
        </p:nvSpPr>
        <p:spPr>
          <a:xfrm>
            <a:off x="4651512" y="3896335"/>
            <a:ext cx="2033374" cy="354635"/>
          </a:xfrm>
        </p:spPr>
        <p:txBody>
          <a:bodyPr/>
          <a:lstStyle/>
          <a:p>
            <a:r>
              <a:rPr lang="en-US" dirty="0"/>
              <a:t>The Appraisal Foundation Business Valuation Resource Panel</a:t>
            </a:r>
          </a:p>
        </p:txBody>
      </p:sp>
      <p:sp>
        <p:nvSpPr>
          <p:cNvPr id="11" name="Text Placeholder 10"/>
          <p:cNvSpPr>
            <a:spLocks noGrp="1"/>
          </p:cNvSpPr>
          <p:nvPr>
            <p:ph type="body" sz="quarter" idx="45"/>
          </p:nvPr>
        </p:nvSpPr>
        <p:spPr>
          <a:xfrm>
            <a:off x="4651512" y="2533114"/>
            <a:ext cx="2282688" cy="913501"/>
          </a:xfrm>
        </p:spPr>
        <p:txBody>
          <a:bodyPr/>
          <a:lstStyle/>
          <a:p>
            <a:r>
              <a:rPr lang="en-US" dirty="0"/>
              <a:t>A number of U.S.-based professionals hold the designation of Certified Public Accountant and Certified in Business Valuation. PJ Patel is a frequent presenter at the AICPA Forensic &amp; Valuation Service Conference.</a:t>
            </a:r>
          </a:p>
        </p:txBody>
      </p:sp>
      <p:sp>
        <p:nvSpPr>
          <p:cNvPr id="12" name="Text Placeholder 11"/>
          <p:cNvSpPr>
            <a:spLocks noGrp="1"/>
          </p:cNvSpPr>
          <p:nvPr>
            <p:ph type="body" sz="quarter" idx="46"/>
          </p:nvPr>
        </p:nvSpPr>
        <p:spPr>
          <a:xfrm>
            <a:off x="266700" y="5242954"/>
            <a:ext cx="2033374" cy="913501"/>
          </a:xfrm>
        </p:spPr>
        <p:txBody>
          <a:bodyPr/>
          <a:lstStyle/>
          <a:p>
            <a:r>
              <a:rPr lang="en-US" dirty="0"/>
              <a:t>VRG’s U.S. partners, PJ Patel and Ed Hamilton, are active members of the Appraisal Foundation’s Working Group preparing “Valuing Customer Relationships Practice Aid.”</a:t>
            </a:r>
          </a:p>
        </p:txBody>
      </p:sp>
      <p:sp>
        <p:nvSpPr>
          <p:cNvPr id="13" name="Text Placeholder 12"/>
          <p:cNvSpPr>
            <a:spLocks noGrp="1"/>
          </p:cNvSpPr>
          <p:nvPr>
            <p:ph type="body" sz="quarter" idx="47"/>
          </p:nvPr>
        </p:nvSpPr>
        <p:spPr>
          <a:xfrm>
            <a:off x="2459106" y="5242954"/>
            <a:ext cx="2192406" cy="913501"/>
          </a:xfrm>
        </p:spPr>
        <p:txBody>
          <a:bodyPr/>
          <a:lstStyle/>
          <a:p>
            <a:r>
              <a:rPr lang="en-US" dirty="0"/>
              <a:t>Chaired by U.S.-based partner, PJ Patel, and other professionals are members of this voluntary group who specialize in the field of valuation for financial reporting and who seek to improve the practice.</a:t>
            </a:r>
          </a:p>
        </p:txBody>
      </p:sp>
      <p:sp>
        <p:nvSpPr>
          <p:cNvPr id="14" name="Text Placeholder 13"/>
          <p:cNvSpPr>
            <a:spLocks noGrp="1"/>
          </p:cNvSpPr>
          <p:nvPr>
            <p:ph type="body" sz="quarter" idx="48"/>
          </p:nvPr>
        </p:nvSpPr>
        <p:spPr>
          <a:xfrm>
            <a:off x="4651512" y="5242954"/>
            <a:ext cx="2033374" cy="913501"/>
          </a:xfrm>
        </p:spPr>
        <p:txBody>
          <a:bodyPr/>
          <a:lstStyle/>
          <a:p>
            <a:r>
              <a:rPr lang="en-US" dirty="0"/>
              <a:t>PJ Patel is a member of this panel that provides a permanent assembly of representatives from diverse </a:t>
            </a:r>
            <a:r>
              <a:rPr lang="en-US" dirty="0" err="1"/>
              <a:t>subspecializations</a:t>
            </a:r>
            <a:r>
              <a:rPr lang="en-US" dirty="0"/>
              <a:t> within the business valuation discipline.</a:t>
            </a:r>
          </a:p>
        </p:txBody>
      </p:sp>
      <p:pic>
        <p:nvPicPr>
          <p:cNvPr id="33" name="Picture Placeholder 32"/>
          <p:cNvPicPr>
            <a:picLocks noGrp="1" noChangeAspect="1"/>
          </p:cNvPicPr>
          <p:nvPr>
            <p:ph type="pic" sz="quarter" idx="49"/>
          </p:nvPr>
        </p:nvPicPr>
        <p:blipFill>
          <a:blip r:embed="rId4" cstate="email">
            <a:extLst>
              <a:ext uri="{28A0092B-C50C-407E-A947-70E740481C1C}">
                <a14:useLocalDpi xmlns:a14="http://schemas.microsoft.com/office/drawing/2010/main" val="0"/>
              </a:ext>
            </a:extLst>
          </a:blip>
          <a:srcRect/>
          <a:stretch>
            <a:fillRect/>
          </a:stretch>
        </p:blipFill>
        <p:spPr>
          <a:xfrm>
            <a:off x="7143062" y="1738747"/>
            <a:ext cx="1435099" cy="557125"/>
          </a:xfrm>
        </p:spPr>
      </p:pic>
      <p:sp>
        <p:nvSpPr>
          <p:cNvPr id="19" name="Text Placeholder 18"/>
          <p:cNvSpPr>
            <a:spLocks noGrp="1"/>
          </p:cNvSpPr>
          <p:nvPr>
            <p:ph type="body" sz="quarter" idx="53"/>
          </p:nvPr>
        </p:nvSpPr>
        <p:spPr>
          <a:xfrm>
            <a:off x="6843926" y="1186495"/>
            <a:ext cx="2033374" cy="354635"/>
          </a:xfrm>
        </p:spPr>
        <p:txBody>
          <a:bodyPr/>
          <a:lstStyle/>
          <a:p>
            <a:r>
              <a:rPr lang="en-US" dirty="0"/>
              <a:t>Appraisal Institute</a:t>
            </a:r>
          </a:p>
        </p:txBody>
      </p:sp>
      <p:sp>
        <p:nvSpPr>
          <p:cNvPr id="21" name="Text Placeholder 20"/>
          <p:cNvSpPr>
            <a:spLocks noGrp="1"/>
          </p:cNvSpPr>
          <p:nvPr>
            <p:ph type="body" sz="quarter" idx="55"/>
          </p:nvPr>
        </p:nvSpPr>
        <p:spPr>
          <a:xfrm>
            <a:off x="6859815" y="3896335"/>
            <a:ext cx="2033374" cy="354635"/>
          </a:xfrm>
        </p:spPr>
        <p:txBody>
          <a:bodyPr/>
          <a:lstStyle/>
          <a:p>
            <a:r>
              <a:rPr lang="en-US" dirty="0"/>
              <a:t>American Society of Appraisers</a:t>
            </a:r>
          </a:p>
        </p:txBody>
      </p:sp>
      <p:sp>
        <p:nvSpPr>
          <p:cNvPr id="22" name="Text Placeholder 21"/>
          <p:cNvSpPr>
            <a:spLocks noGrp="1"/>
          </p:cNvSpPr>
          <p:nvPr>
            <p:ph type="body" sz="quarter" idx="56"/>
          </p:nvPr>
        </p:nvSpPr>
        <p:spPr>
          <a:xfrm>
            <a:off x="2459106" y="1142581"/>
            <a:ext cx="2033374" cy="354635"/>
          </a:xfrm>
        </p:spPr>
        <p:txBody>
          <a:bodyPr/>
          <a:lstStyle/>
          <a:p>
            <a:r>
              <a:rPr lang="en-US" dirty="0"/>
              <a:t>AICPA's Forensic &amp; Valuation Services Executive Committee</a:t>
            </a:r>
          </a:p>
        </p:txBody>
      </p:sp>
      <p:sp>
        <p:nvSpPr>
          <p:cNvPr id="23" name="Text Placeholder 22"/>
          <p:cNvSpPr>
            <a:spLocks noGrp="1"/>
          </p:cNvSpPr>
          <p:nvPr>
            <p:ph type="body" sz="quarter" idx="57"/>
          </p:nvPr>
        </p:nvSpPr>
        <p:spPr>
          <a:xfrm>
            <a:off x="6843926" y="2533114"/>
            <a:ext cx="2033374" cy="913501"/>
          </a:xfrm>
        </p:spPr>
        <p:txBody>
          <a:bodyPr/>
          <a:lstStyle/>
          <a:p>
            <a:r>
              <a:rPr lang="en-US" dirty="0"/>
              <a:t>VRG partner professionals actively seek designations in this global membership association of real estate appraisal professionals including the MAI designation.</a:t>
            </a:r>
          </a:p>
        </p:txBody>
      </p:sp>
      <p:sp>
        <p:nvSpPr>
          <p:cNvPr id="25" name="Text Placeholder 24"/>
          <p:cNvSpPr>
            <a:spLocks noGrp="1"/>
          </p:cNvSpPr>
          <p:nvPr>
            <p:ph type="body" sz="quarter" idx="59"/>
          </p:nvPr>
        </p:nvSpPr>
        <p:spPr>
          <a:xfrm>
            <a:off x="6859815" y="5242954"/>
            <a:ext cx="2141310" cy="913501"/>
          </a:xfrm>
        </p:spPr>
        <p:txBody>
          <a:bodyPr/>
          <a:lstStyle/>
          <a:p>
            <a:r>
              <a:rPr lang="en-US" dirty="0"/>
              <a:t>VRC, a member of VRG, professionals are members of the American Society of Appraisers either as an Accredited Member (AM) or holding the designation of Accredited Senior Appraiser (ASA).</a:t>
            </a:r>
          </a:p>
        </p:txBody>
      </p:sp>
      <p:sp>
        <p:nvSpPr>
          <p:cNvPr id="26" name="Text Placeholder 25"/>
          <p:cNvSpPr>
            <a:spLocks noGrp="1"/>
          </p:cNvSpPr>
          <p:nvPr>
            <p:ph type="body" sz="quarter" idx="60"/>
          </p:nvPr>
        </p:nvSpPr>
        <p:spPr>
          <a:xfrm>
            <a:off x="2459106" y="2489200"/>
            <a:ext cx="2192406" cy="913501"/>
          </a:xfrm>
        </p:spPr>
        <p:txBody>
          <a:bodyPr/>
          <a:lstStyle/>
          <a:p>
            <a:r>
              <a:rPr lang="en-US" sz="950" dirty="0"/>
              <a:t>U.S.-based Paul Balynsky was appointed to the AICPA’s FVSEC, a senior committee whose mission is to develop and communicate standards and practice guidance to enable members to provide valuation services in a manner that is in the best interests of the profession.</a:t>
            </a:r>
          </a:p>
        </p:txBody>
      </p:sp>
      <p:sp>
        <p:nvSpPr>
          <p:cNvPr id="28" name="Text Placeholder 19"/>
          <p:cNvSpPr txBox="1">
            <a:spLocks/>
          </p:cNvSpPr>
          <p:nvPr/>
        </p:nvSpPr>
        <p:spPr>
          <a:xfrm>
            <a:off x="266701" y="1142581"/>
            <a:ext cx="2033374" cy="354635"/>
          </a:xfrm>
          <a:prstGeom prst="rect">
            <a:avLst/>
          </a:prstGeom>
        </p:spPr>
        <p:txBody>
          <a:bodyPr vert="horz" lIns="182880" tIns="0" rIns="182880" bIns="0" rtlCol="0" anchor="ctr">
            <a:noAutofit/>
          </a:bodyPr>
          <a:lstStyle>
            <a:lvl1pPr marL="0" indent="0" algn="l" defTabSz="685800" rtl="0" eaLnBrk="1" latinLnBrk="0" hangingPunct="1">
              <a:lnSpc>
                <a:spcPct val="90000"/>
              </a:lnSpc>
              <a:spcBef>
                <a:spcPts val="0"/>
              </a:spcBef>
              <a:buClr>
                <a:schemeClr val="accent1"/>
              </a:buClr>
              <a:buFont typeface="Wingdings" panose="05000000000000000000" pitchFamily="2" charset="2"/>
              <a:buNone/>
              <a:defRPr sz="1000" b="1" kern="1200">
                <a:solidFill>
                  <a:schemeClr val="accent2"/>
                </a:solidFill>
                <a:latin typeface="+mj-lt"/>
                <a:ea typeface="+mn-ea"/>
                <a:cs typeface="+mn-cs"/>
              </a:defRPr>
            </a:lvl1pPr>
            <a:lvl2pPr marL="0" indent="0" algn="l" defTabSz="685800" rtl="0" eaLnBrk="1" latinLnBrk="0" hangingPunct="1">
              <a:lnSpc>
                <a:spcPct val="100000"/>
              </a:lnSpc>
              <a:spcBef>
                <a:spcPts val="600"/>
              </a:spcBef>
              <a:buClr>
                <a:schemeClr val="tx1">
                  <a:lumMod val="75000"/>
                  <a:lumOff val="25000"/>
                </a:schemeClr>
              </a:buClr>
              <a:buFont typeface="Arial" panose="020B0604020202020204" pitchFamily="34" charset="0"/>
              <a:buNone/>
              <a:defRPr sz="1100" kern="1200">
                <a:solidFill>
                  <a:schemeClr val="tx2"/>
                </a:solidFill>
                <a:latin typeface="+mn-lt"/>
                <a:ea typeface="+mn-ea"/>
                <a:cs typeface="+mn-cs"/>
              </a:defRPr>
            </a:lvl2pPr>
            <a:lvl3pPr marL="365760" indent="-182880" algn="l" defTabSz="685800" rtl="0" eaLnBrk="1" latinLnBrk="0" hangingPunct="1">
              <a:lnSpc>
                <a:spcPct val="100000"/>
              </a:lnSpc>
              <a:spcBef>
                <a:spcPts val="600"/>
              </a:spcBef>
              <a:buClr>
                <a:schemeClr val="tx1">
                  <a:lumMod val="75000"/>
                  <a:lumOff val="25000"/>
                </a:schemeClr>
              </a:buClr>
              <a:buFont typeface="Courier New" panose="02070309020205020404" pitchFamily="49" charset="0"/>
              <a:buChar char="o"/>
              <a:defRPr sz="1050" kern="1200">
                <a:solidFill>
                  <a:schemeClr val="tx2"/>
                </a:solidFill>
                <a:latin typeface="+mn-lt"/>
                <a:ea typeface="+mn-ea"/>
                <a:cs typeface="+mn-cs"/>
              </a:defRPr>
            </a:lvl3pPr>
            <a:lvl4pPr marL="548640" indent="-182880" algn="l" defTabSz="685800" rtl="0" eaLnBrk="1" latinLnBrk="0" hangingPunct="1">
              <a:lnSpc>
                <a:spcPct val="100000"/>
              </a:lnSpc>
              <a:spcBef>
                <a:spcPts val="600"/>
              </a:spcBef>
              <a:buClr>
                <a:schemeClr val="tx1">
                  <a:lumMod val="75000"/>
                  <a:lumOff val="25000"/>
                </a:schemeClr>
              </a:buClr>
              <a:buFont typeface="Wingdings" panose="05000000000000000000" pitchFamily="2" charset="2"/>
              <a:buChar char="§"/>
              <a:defRPr sz="1000" kern="1200">
                <a:solidFill>
                  <a:schemeClr val="tx2"/>
                </a:solidFill>
                <a:latin typeface="+mn-lt"/>
                <a:ea typeface="+mn-ea"/>
                <a:cs typeface="+mn-cs"/>
              </a:defRPr>
            </a:lvl4pPr>
            <a:lvl5pPr marL="731520" indent="-182880" algn="l" defTabSz="685800" rtl="0" eaLnBrk="1" latinLnBrk="0" hangingPunct="1">
              <a:lnSpc>
                <a:spcPct val="100000"/>
              </a:lnSpc>
              <a:spcBef>
                <a:spcPts val="600"/>
              </a:spcBef>
              <a:buClr>
                <a:schemeClr val="tx1">
                  <a:lumMod val="75000"/>
                  <a:lumOff val="25000"/>
                </a:schemeClr>
              </a:buClr>
              <a:buFont typeface="Arial" panose="020B0604020202020204" pitchFamily="34" charset="0"/>
              <a:buChar char="□"/>
              <a:defRPr sz="900" kern="1200">
                <a:solidFill>
                  <a:schemeClr val="tx2"/>
                </a:solidFill>
                <a:latin typeface="+mn-lt"/>
                <a:ea typeface="+mn-ea"/>
                <a:cs typeface="+mn-cs"/>
              </a:defRPr>
            </a:lvl5pPr>
            <a:lvl6pPr marL="914400" indent="-171450" algn="l" defTabSz="685800" rtl="0" eaLnBrk="1" latinLnBrk="0" hangingPunct="1">
              <a:lnSpc>
                <a:spcPct val="90000"/>
              </a:lnSpc>
              <a:spcBef>
                <a:spcPts val="600"/>
              </a:spcBef>
              <a:buClr>
                <a:schemeClr val="tx1">
                  <a:lumMod val="75000"/>
                  <a:lumOff val="25000"/>
                </a:schemeClr>
              </a:buClr>
              <a:buFont typeface="Wingdings" panose="05000000000000000000" pitchFamily="2" charset="2"/>
              <a:buChar char="w"/>
              <a:defRPr sz="800" kern="1200">
                <a:solidFill>
                  <a:schemeClr val="tx1">
                    <a:lumMod val="75000"/>
                    <a:lumOff val="25000"/>
                  </a:schemeClr>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Association for Corporate Growth</a:t>
            </a:r>
          </a:p>
        </p:txBody>
      </p:sp>
      <p:sp>
        <p:nvSpPr>
          <p:cNvPr id="37" name="Text Placeholder 23"/>
          <p:cNvSpPr txBox="1">
            <a:spLocks/>
          </p:cNvSpPr>
          <p:nvPr/>
        </p:nvSpPr>
        <p:spPr>
          <a:xfrm>
            <a:off x="266700" y="2489200"/>
            <a:ext cx="2192405" cy="913501"/>
          </a:xfrm>
          <a:prstGeom prst="rect">
            <a:avLst/>
          </a:prstGeom>
        </p:spPr>
        <p:txBody>
          <a:bodyPr vert="horz" lIns="182880" tIns="0" rIns="182880" bIns="0" rtlCol="0" anchor="t">
            <a:noAutofit/>
          </a:bodyPr>
          <a:lstStyle>
            <a:lvl1pPr marL="0" indent="0" algn="l" defTabSz="685800" rtl="0" eaLnBrk="1" latinLnBrk="0" hangingPunct="1">
              <a:lnSpc>
                <a:spcPct val="90000"/>
              </a:lnSpc>
              <a:spcBef>
                <a:spcPts val="0"/>
              </a:spcBef>
              <a:buClr>
                <a:schemeClr val="accent1"/>
              </a:buClr>
              <a:buFont typeface="Wingdings" panose="05000000000000000000" pitchFamily="2" charset="2"/>
              <a:buNone/>
              <a:defRPr sz="1000" b="0" kern="1200">
                <a:solidFill>
                  <a:schemeClr val="tx2"/>
                </a:solidFill>
                <a:latin typeface="+mn-lt"/>
                <a:ea typeface="+mn-ea"/>
                <a:cs typeface="+mn-cs"/>
              </a:defRPr>
            </a:lvl1pPr>
            <a:lvl2pPr marL="0" indent="0" algn="l" defTabSz="685800" rtl="0" eaLnBrk="1" latinLnBrk="0" hangingPunct="1">
              <a:lnSpc>
                <a:spcPct val="100000"/>
              </a:lnSpc>
              <a:spcBef>
                <a:spcPts val="600"/>
              </a:spcBef>
              <a:buClr>
                <a:schemeClr val="tx1">
                  <a:lumMod val="75000"/>
                  <a:lumOff val="25000"/>
                </a:schemeClr>
              </a:buClr>
              <a:buFont typeface="Arial" panose="020B0604020202020204" pitchFamily="34" charset="0"/>
              <a:buNone/>
              <a:defRPr sz="1100" kern="1200">
                <a:solidFill>
                  <a:schemeClr val="tx2"/>
                </a:solidFill>
                <a:latin typeface="+mn-lt"/>
                <a:ea typeface="+mn-ea"/>
                <a:cs typeface="+mn-cs"/>
              </a:defRPr>
            </a:lvl2pPr>
            <a:lvl3pPr marL="365760" indent="-182880" algn="l" defTabSz="685800" rtl="0" eaLnBrk="1" latinLnBrk="0" hangingPunct="1">
              <a:lnSpc>
                <a:spcPct val="100000"/>
              </a:lnSpc>
              <a:spcBef>
                <a:spcPts val="600"/>
              </a:spcBef>
              <a:buClr>
                <a:schemeClr val="tx1">
                  <a:lumMod val="75000"/>
                  <a:lumOff val="25000"/>
                </a:schemeClr>
              </a:buClr>
              <a:buFont typeface="Courier New" panose="02070309020205020404" pitchFamily="49" charset="0"/>
              <a:buChar char="o"/>
              <a:defRPr sz="1050" kern="1200">
                <a:solidFill>
                  <a:schemeClr val="tx2"/>
                </a:solidFill>
                <a:latin typeface="+mn-lt"/>
                <a:ea typeface="+mn-ea"/>
                <a:cs typeface="+mn-cs"/>
              </a:defRPr>
            </a:lvl3pPr>
            <a:lvl4pPr marL="548640" indent="-182880" algn="l" defTabSz="685800" rtl="0" eaLnBrk="1" latinLnBrk="0" hangingPunct="1">
              <a:lnSpc>
                <a:spcPct val="100000"/>
              </a:lnSpc>
              <a:spcBef>
                <a:spcPts val="600"/>
              </a:spcBef>
              <a:buClr>
                <a:schemeClr val="tx1">
                  <a:lumMod val="75000"/>
                  <a:lumOff val="25000"/>
                </a:schemeClr>
              </a:buClr>
              <a:buFont typeface="Wingdings" panose="05000000000000000000" pitchFamily="2" charset="2"/>
              <a:buChar char="§"/>
              <a:defRPr sz="1000" kern="1200">
                <a:solidFill>
                  <a:schemeClr val="tx2"/>
                </a:solidFill>
                <a:latin typeface="+mn-lt"/>
                <a:ea typeface="+mn-ea"/>
                <a:cs typeface="+mn-cs"/>
              </a:defRPr>
            </a:lvl4pPr>
            <a:lvl5pPr marL="731520" indent="-182880" algn="l" defTabSz="685800" rtl="0" eaLnBrk="1" latinLnBrk="0" hangingPunct="1">
              <a:lnSpc>
                <a:spcPct val="100000"/>
              </a:lnSpc>
              <a:spcBef>
                <a:spcPts val="600"/>
              </a:spcBef>
              <a:buClr>
                <a:schemeClr val="tx1">
                  <a:lumMod val="75000"/>
                  <a:lumOff val="25000"/>
                </a:schemeClr>
              </a:buClr>
              <a:buFont typeface="Arial" panose="020B0604020202020204" pitchFamily="34" charset="0"/>
              <a:buChar char="□"/>
              <a:defRPr sz="900" kern="1200">
                <a:solidFill>
                  <a:schemeClr val="tx2"/>
                </a:solidFill>
                <a:latin typeface="+mn-lt"/>
                <a:ea typeface="+mn-ea"/>
                <a:cs typeface="+mn-cs"/>
              </a:defRPr>
            </a:lvl5pPr>
            <a:lvl6pPr marL="914400" indent="-171450" algn="l" defTabSz="685800" rtl="0" eaLnBrk="1" latinLnBrk="0" hangingPunct="1">
              <a:lnSpc>
                <a:spcPct val="90000"/>
              </a:lnSpc>
              <a:spcBef>
                <a:spcPts val="600"/>
              </a:spcBef>
              <a:buClr>
                <a:schemeClr val="tx1">
                  <a:lumMod val="75000"/>
                  <a:lumOff val="25000"/>
                </a:schemeClr>
              </a:buClr>
              <a:buFont typeface="Wingdings" panose="05000000000000000000" pitchFamily="2" charset="2"/>
              <a:buChar char="w"/>
              <a:defRPr sz="800" kern="1200">
                <a:solidFill>
                  <a:schemeClr val="tx1">
                    <a:lumMod val="75000"/>
                    <a:lumOff val="25000"/>
                  </a:schemeClr>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Several U.S.-based professionals serve in leadership positions in ACG including John Bintz on the Chicago Board of Directors and William Hughes on the International Committee. Steven Schuetz is a past Board Member.</a:t>
            </a:r>
          </a:p>
        </p:txBody>
      </p:sp>
      <p:pic>
        <p:nvPicPr>
          <p:cNvPr id="34" name="Picture Placeholder 33"/>
          <p:cNvPicPr>
            <a:picLocks noGrp="1" noChangeAspect="1"/>
          </p:cNvPicPr>
          <p:nvPr>
            <p:ph type="pic" sz="quarter" idx="50"/>
          </p:nvPr>
        </p:nvPicPr>
        <p:blipFill>
          <a:blip r:embed="rId5" cstate="email">
            <a:extLst>
              <a:ext uri="{28A0092B-C50C-407E-A947-70E740481C1C}">
                <a14:useLocalDpi xmlns:a14="http://schemas.microsoft.com/office/drawing/2010/main" val="0"/>
              </a:ext>
            </a:extLst>
          </a:blip>
          <a:srcRect/>
          <a:stretch>
            <a:fillRect/>
          </a:stretch>
        </p:blipFill>
        <p:spPr>
          <a:xfrm>
            <a:off x="565833" y="1712287"/>
            <a:ext cx="1435099" cy="557125"/>
          </a:xfrm>
        </p:spPr>
      </p:pic>
      <p:pic>
        <p:nvPicPr>
          <p:cNvPr id="1026" name="Picture 2" descr="https://www.vrg.net/wp-content/uploads/2019/04/AICP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8246" y="1735831"/>
            <a:ext cx="1425420" cy="57016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s://www.vrg.net/wp-content/uploads/2019/04/AICP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3592" y="1708769"/>
            <a:ext cx="1425420" cy="57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958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and professional affiliations</a:t>
            </a:r>
          </a:p>
        </p:txBody>
      </p:sp>
      <p:sp>
        <p:nvSpPr>
          <p:cNvPr id="7" name="Text Placeholder 6"/>
          <p:cNvSpPr>
            <a:spLocks noGrp="1"/>
          </p:cNvSpPr>
          <p:nvPr>
            <p:ph type="body" sz="quarter" idx="33"/>
          </p:nvPr>
        </p:nvSpPr>
        <p:spPr>
          <a:xfrm>
            <a:off x="266701" y="1142581"/>
            <a:ext cx="2192406" cy="354635"/>
          </a:xfrm>
        </p:spPr>
        <p:txBody>
          <a:bodyPr/>
          <a:lstStyle/>
          <a:p>
            <a:r>
              <a:rPr lang="en-US" dirty="0"/>
              <a:t>Chartered Alternative Investment Analyst Association</a:t>
            </a:r>
          </a:p>
        </p:txBody>
      </p:sp>
      <p:sp>
        <p:nvSpPr>
          <p:cNvPr id="8" name="Text Placeholder 7"/>
          <p:cNvSpPr>
            <a:spLocks noGrp="1"/>
          </p:cNvSpPr>
          <p:nvPr>
            <p:ph type="body" sz="quarter" idx="42"/>
          </p:nvPr>
        </p:nvSpPr>
        <p:spPr/>
        <p:txBody>
          <a:bodyPr/>
          <a:lstStyle/>
          <a:p>
            <a:r>
              <a:rPr lang="en-US" dirty="0"/>
              <a:t>CFA Institute</a:t>
            </a:r>
          </a:p>
        </p:txBody>
      </p:sp>
      <p:sp>
        <p:nvSpPr>
          <p:cNvPr id="9" name="Text Placeholder 8"/>
          <p:cNvSpPr>
            <a:spLocks noGrp="1"/>
          </p:cNvSpPr>
          <p:nvPr>
            <p:ph type="body" sz="quarter" idx="43"/>
          </p:nvPr>
        </p:nvSpPr>
        <p:spPr>
          <a:xfrm>
            <a:off x="4651513" y="1142581"/>
            <a:ext cx="2192406" cy="354635"/>
          </a:xfrm>
        </p:spPr>
        <p:txBody>
          <a:bodyPr/>
          <a:lstStyle/>
          <a:p>
            <a:r>
              <a:rPr lang="en-US" dirty="0"/>
              <a:t>Brazilian Institute of Engineering Assessment and Expertise</a:t>
            </a:r>
          </a:p>
        </p:txBody>
      </p:sp>
      <p:sp>
        <p:nvSpPr>
          <p:cNvPr id="10" name="Text Placeholder 9"/>
          <p:cNvSpPr>
            <a:spLocks noGrp="1"/>
          </p:cNvSpPr>
          <p:nvPr>
            <p:ph type="body" sz="quarter" idx="44"/>
          </p:nvPr>
        </p:nvSpPr>
        <p:spPr/>
        <p:txBody>
          <a:bodyPr/>
          <a:lstStyle/>
          <a:p>
            <a:r>
              <a:rPr lang="en-US" dirty="0"/>
              <a:t>Practicing Law Institute</a:t>
            </a:r>
          </a:p>
        </p:txBody>
      </p:sp>
      <p:sp>
        <p:nvSpPr>
          <p:cNvPr id="11" name="Text Placeholder 10"/>
          <p:cNvSpPr>
            <a:spLocks noGrp="1"/>
          </p:cNvSpPr>
          <p:nvPr>
            <p:ph type="body" sz="quarter" idx="45"/>
          </p:nvPr>
        </p:nvSpPr>
        <p:spPr/>
        <p:txBody>
          <a:bodyPr/>
          <a:lstStyle/>
          <a:p>
            <a:r>
              <a:rPr lang="en-US" dirty="0"/>
              <a:t>Several U.S.-based professionals with VRG member firm VRC are members of the CAIA Association including </a:t>
            </a:r>
            <a:r>
              <a:rPr lang="en-US" dirty="0" err="1"/>
              <a:t>charterholders</a:t>
            </a:r>
            <a:r>
              <a:rPr lang="en-US" dirty="0"/>
              <a:t> and candidates for the CAIA designation.</a:t>
            </a:r>
          </a:p>
        </p:txBody>
      </p:sp>
      <p:sp>
        <p:nvSpPr>
          <p:cNvPr id="12" name="Text Placeholder 11"/>
          <p:cNvSpPr>
            <a:spLocks noGrp="1"/>
          </p:cNvSpPr>
          <p:nvPr>
            <p:ph type="body" sz="quarter" idx="46"/>
          </p:nvPr>
        </p:nvSpPr>
        <p:spPr/>
        <p:txBody>
          <a:bodyPr/>
          <a:lstStyle/>
          <a:p>
            <a:r>
              <a:rPr lang="en-US" dirty="0"/>
              <a:t>Several U.S.-based professionals with VRG member firm VRC are members of the CFA Institute including CFA </a:t>
            </a:r>
            <a:r>
              <a:rPr lang="en-US" dirty="0" err="1"/>
              <a:t>charterholders</a:t>
            </a:r>
            <a:r>
              <a:rPr lang="en-US" dirty="0"/>
              <a:t> and candidates for the CFA designation.</a:t>
            </a:r>
          </a:p>
        </p:txBody>
      </p:sp>
      <p:sp>
        <p:nvSpPr>
          <p:cNvPr id="13" name="Text Placeholder 12"/>
          <p:cNvSpPr>
            <a:spLocks noGrp="1"/>
          </p:cNvSpPr>
          <p:nvPr>
            <p:ph type="body" sz="quarter" idx="47"/>
          </p:nvPr>
        </p:nvSpPr>
        <p:spPr/>
        <p:txBody>
          <a:bodyPr/>
          <a:lstStyle/>
          <a:p>
            <a:r>
              <a:rPr lang="en-US" dirty="0"/>
              <a:t>VRG is a member of the Brazilian Institute of Engineering Assessment and Expertise.</a:t>
            </a:r>
          </a:p>
        </p:txBody>
      </p:sp>
      <p:sp>
        <p:nvSpPr>
          <p:cNvPr id="14" name="Text Placeholder 13"/>
          <p:cNvSpPr>
            <a:spLocks noGrp="1"/>
          </p:cNvSpPr>
          <p:nvPr>
            <p:ph type="body" sz="quarter" idx="48"/>
          </p:nvPr>
        </p:nvSpPr>
        <p:spPr/>
        <p:txBody>
          <a:bodyPr/>
          <a:lstStyle/>
          <a:p>
            <a:r>
              <a:rPr lang="en-US" dirty="0"/>
              <a:t>U.S.-based VRG member professional, Chad Rucker, is a chairperson and presenter for PLI programs and webcasts.</a:t>
            </a:r>
          </a:p>
        </p:txBody>
      </p:sp>
      <p:pic>
        <p:nvPicPr>
          <p:cNvPr id="33" name="Picture Placeholder 32"/>
          <p:cNvPicPr>
            <a:picLocks noGrp="1" noChangeAspect="1"/>
          </p:cNvPicPr>
          <p:nvPr>
            <p:ph type="pic" sz="quarter" idx="51"/>
          </p:nvPr>
        </p:nvPicPr>
        <p:blipFill>
          <a:blip r:embed="rId2" cstate="email">
            <a:extLst>
              <a:ext uri="{28A0092B-C50C-407E-A947-70E740481C1C}">
                <a14:useLocalDpi xmlns:a14="http://schemas.microsoft.com/office/drawing/2010/main" val="0"/>
              </a:ext>
            </a:extLst>
          </a:blip>
          <a:srcRect/>
          <a:stretch>
            <a:fillRect/>
          </a:stretch>
        </p:blipFill>
        <p:spPr>
          <a:xfrm>
            <a:off x="7143056" y="1734458"/>
            <a:ext cx="1435099" cy="557125"/>
          </a:xfrm>
        </p:spPr>
      </p:pic>
      <p:pic>
        <p:nvPicPr>
          <p:cNvPr id="34" name="Picture Placeholder 33"/>
          <p:cNvPicPr>
            <a:picLocks noGrp="1" noChangeAspect="1"/>
          </p:cNvPicPr>
          <p:nvPr>
            <p:ph type="pic" sz="quarter" idx="52"/>
          </p:nvPr>
        </p:nvPicPr>
        <p:blipFill>
          <a:blip r:embed="rId3" cstate="email">
            <a:extLst>
              <a:ext uri="{28A0092B-C50C-407E-A947-70E740481C1C}">
                <a14:useLocalDpi xmlns:a14="http://schemas.microsoft.com/office/drawing/2010/main" val="0"/>
              </a:ext>
            </a:extLst>
          </a:blip>
          <a:srcRect/>
          <a:stretch>
            <a:fillRect/>
          </a:stretch>
        </p:blipFill>
        <p:spPr>
          <a:xfrm>
            <a:off x="2691841" y="4383754"/>
            <a:ext cx="1435099" cy="557125"/>
          </a:xfrm>
        </p:spPr>
      </p:pic>
      <p:sp>
        <p:nvSpPr>
          <p:cNvPr id="19" name="Text Placeholder 18"/>
          <p:cNvSpPr>
            <a:spLocks noGrp="1"/>
          </p:cNvSpPr>
          <p:nvPr>
            <p:ph type="body" sz="quarter" idx="53"/>
          </p:nvPr>
        </p:nvSpPr>
        <p:spPr/>
        <p:txBody>
          <a:bodyPr/>
          <a:lstStyle/>
          <a:p>
            <a:r>
              <a:rPr lang="en-US" dirty="0"/>
              <a:t>The SEC Institute</a:t>
            </a:r>
          </a:p>
        </p:txBody>
      </p:sp>
      <p:sp>
        <p:nvSpPr>
          <p:cNvPr id="21" name="Text Placeholder 20"/>
          <p:cNvSpPr>
            <a:spLocks noGrp="1"/>
          </p:cNvSpPr>
          <p:nvPr>
            <p:ph type="body" sz="quarter" idx="55"/>
          </p:nvPr>
        </p:nvSpPr>
        <p:spPr>
          <a:xfrm>
            <a:off x="2459107" y="3776438"/>
            <a:ext cx="2033374" cy="354635"/>
          </a:xfrm>
        </p:spPr>
        <p:txBody>
          <a:bodyPr/>
          <a:lstStyle/>
          <a:p>
            <a:r>
              <a:rPr lang="en-US" dirty="0"/>
              <a:t>SEC Professionals Group</a:t>
            </a:r>
          </a:p>
        </p:txBody>
      </p:sp>
      <p:sp>
        <p:nvSpPr>
          <p:cNvPr id="22" name="Text Placeholder 21"/>
          <p:cNvSpPr>
            <a:spLocks noGrp="1"/>
          </p:cNvSpPr>
          <p:nvPr>
            <p:ph type="body" sz="quarter" idx="56"/>
          </p:nvPr>
        </p:nvSpPr>
        <p:spPr>
          <a:xfrm>
            <a:off x="4651513" y="3776438"/>
            <a:ext cx="2192406" cy="354635"/>
          </a:xfrm>
        </p:spPr>
        <p:txBody>
          <a:bodyPr/>
          <a:lstStyle/>
          <a:p>
            <a:r>
              <a:rPr lang="en-US" dirty="0"/>
              <a:t>Regional Council of Engineering and Architecture</a:t>
            </a:r>
          </a:p>
        </p:txBody>
      </p:sp>
      <p:sp>
        <p:nvSpPr>
          <p:cNvPr id="23" name="Text Placeholder 22"/>
          <p:cNvSpPr>
            <a:spLocks noGrp="1"/>
          </p:cNvSpPr>
          <p:nvPr>
            <p:ph type="body" sz="quarter" idx="57"/>
          </p:nvPr>
        </p:nvSpPr>
        <p:spPr/>
        <p:txBody>
          <a:bodyPr/>
          <a:lstStyle/>
          <a:p>
            <a:r>
              <a:rPr lang="en-US" dirty="0"/>
              <a:t>PJ Patel is a webcast presenter for the SEC Institute.</a:t>
            </a:r>
          </a:p>
        </p:txBody>
      </p:sp>
      <p:sp>
        <p:nvSpPr>
          <p:cNvPr id="25" name="Text Placeholder 24"/>
          <p:cNvSpPr>
            <a:spLocks noGrp="1"/>
          </p:cNvSpPr>
          <p:nvPr>
            <p:ph type="body" sz="quarter" idx="59"/>
          </p:nvPr>
        </p:nvSpPr>
        <p:spPr>
          <a:xfrm>
            <a:off x="2459107" y="5123057"/>
            <a:ext cx="2033374" cy="913501"/>
          </a:xfrm>
        </p:spPr>
        <p:txBody>
          <a:bodyPr/>
          <a:lstStyle/>
          <a:p>
            <a:r>
              <a:rPr lang="en-US" dirty="0"/>
              <a:t>U.S.-based professionals participate in and support both the national and local SEC Professionals Group chapters including professional development presentations.</a:t>
            </a:r>
          </a:p>
        </p:txBody>
      </p:sp>
      <p:sp>
        <p:nvSpPr>
          <p:cNvPr id="26" name="Text Placeholder 25"/>
          <p:cNvSpPr>
            <a:spLocks noGrp="1"/>
          </p:cNvSpPr>
          <p:nvPr>
            <p:ph type="body" sz="quarter" idx="60"/>
          </p:nvPr>
        </p:nvSpPr>
        <p:spPr>
          <a:xfrm>
            <a:off x="4651513" y="5123057"/>
            <a:ext cx="2033374" cy="913501"/>
          </a:xfrm>
        </p:spPr>
        <p:txBody>
          <a:bodyPr/>
          <a:lstStyle/>
          <a:p>
            <a:r>
              <a:rPr lang="en-US" dirty="0"/>
              <a:t>VRG is a participating member of the Regional Council of Engineering and Architecture.</a:t>
            </a:r>
          </a:p>
        </p:txBody>
      </p:sp>
      <p:sp>
        <p:nvSpPr>
          <p:cNvPr id="36" name="Text Placeholder 19"/>
          <p:cNvSpPr>
            <a:spLocks noGrp="1"/>
          </p:cNvSpPr>
          <p:nvPr>
            <p:ph type="body" sz="quarter" idx="54"/>
          </p:nvPr>
        </p:nvSpPr>
        <p:spPr>
          <a:xfrm>
            <a:off x="6843926" y="3776438"/>
            <a:ext cx="2033374" cy="354635"/>
          </a:xfrm>
        </p:spPr>
        <p:txBody>
          <a:bodyPr/>
          <a:lstStyle/>
          <a:p>
            <a:r>
              <a:rPr lang="en-US" dirty="0"/>
              <a:t>National Electric Energy Agency</a:t>
            </a:r>
          </a:p>
        </p:txBody>
      </p:sp>
      <p:sp>
        <p:nvSpPr>
          <p:cNvPr id="37" name="Text Placeholder 23"/>
          <p:cNvSpPr>
            <a:spLocks noGrp="1"/>
          </p:cNvSpPr>
          <p:nvPr>
            <p:ph type="body" sz="quarter" idx="58"/>
          </p:nvPr>
        </p:nvSpPr>
        <p:spPr>
          <a:xfrm>
            <a:off x="6843926" y="5123057"/>
            <a:ext cx="2033374" cy="913501"/>
          </a:xfrm>
        </p:spPr>
        <p:txBody>
          <a:bodyPr/>
          <a:lstStyle/>
          <a:p>
            <a:r>
              <a:rPr lang="en-US" dirty="0"/>
              <a:t>Members of The National Electric Energy Agency (ANEEL), a special regime autarchy linked to the Ministry of Mines and Energy, ANEEL was created to regulate the Brazilian electricity sector.</a:t>
            </a:r>
          </a:p>
        </p:txBody>
      </p:sp>
      <p:pic>
        <p:nvPicPr>
          <p:cNvPr id="32" name="Picture Placeholder 34"/>
          <p:cNvPicPr>
            <a:picLocks noGrp="1" noChangeAspect="1"/>
          </p:cNvPicPr>
          <p:nvPr>
            <p:ph type="pic" sz="quarter" idx="51"/>
          </p:nvPr>
        </p:nvPicPr>
        <p:blipFill>
          <a:blip r:embed="rId4" cstate="email">
            <a:extLst>
              <a:ext uri="{28A0092B-C50C-407E-A947-70E740481C1C}">
                <a14:useLocalDpi xmlns:a14="http://schemas.microsoft.com/office/drawing/2010/main" val="0"/>
              </a:ext>
            </a:extLst>
          </a:blip>
          <a:srcRect/>
          <a:stretch>
            <a:fillRect/>
          </a:stretch>
        </p:blipFill>
        <p:spPr>
          <a:xfrm>
            <a:off x="565837" y="1714645"/>
            <a:ext cx="1435099" cy="557125"/>
          </a:xfrm>
        </p:spPr>
      </p:pic>
      <p:pic>
        <p:nvPicPr>
          <p:cNvPr id="38" name="Picture Placeholder 35"/>
          <p:cNvPicPr>
            <a:picLocks noGrp="1" noChangeAspect="1"/>
          </p:cNvPicPr>
          <p:nvPr>
            <p:ph type="pic" sz="quarter" idx="52"/>
          </p:nvPr>
        </p:nvPicPr>
        <p:blipFill>
          <a:blip r:embed="rId5" cstate="email">
            <a:extLst>
              <a:ext uri="{28A0092B-C50C-407E-A947-70E740481C1C}">
                <a14:useLocalDpi xmlns:a14="http://schemas.microsoft.com/office/drawing/2010/main" val="0"/>
              </a:ext>
            </a:extLst>
          </a:blip>
          <a:srcRect/>
          <a:stretch>
            <a:fillRect/>
          </a:stretch>
        </p:blipFill>
        <p:spPr>
          <a:xfrm>
            <a:off x="2758246" y="1694833"/>
            <a:ext cx="1435099" cy="557125"/>
          </a:xfrm>
        </p:spPr>
      </p:pic>
      <p:pic>
        <p:nvPicPr>
          <p:cNvPr id="6" name="Picture Placeholder 5"/>
          <p:cNvPicPr>
            <a:picLocks noGrp="1" noChangeAspect="1"/>
          </p:cNvPicPr>
          <p:nvPr>
            <p:ph type="pic" sz="quarter" idx="40"/>
          </p:nvPr>
        </p:nvPicPr>
        <p:blipFill>
          <a:blip r:embed="rId6">
            <a:extLst>
              <a:ext uri="{28A0092B-C50C-407E-A947-70E740481C1C}">
                <a14:useLocalDpi xmlns:a14="http://schemas.microsoft.com/office/drawing/2010/main" val="0"/>
              </a:ext>
            </a:extLst>
          </a:blip>
          <a:srcRect t="1466" b="1466"/>
          <a:stretch>
            <a:fillRect/>
          </a:stretch>
        </p:blipFill>
        <p:spPr>
          <a:xfrm>
            <a:off x="4787614" y="1756531"/>
            <a:ext cx="1817213" cy="705467"/>
          </a:xfrm>
        </p:spPr>
      </p:pic>
      <p:pic>
        <p:nvPicPr>
          <p:cNvPr id="39" name="Picture Placeholder 32"/>
          <p:cNvPicPr>
            <a:picLocks noGrp="1" noChangeAspect="1"/>
          </p:cNvPicPr>
          <p:nvPr>
            <p:ph type="pic" sz="quarter" idx="51"/>
          </p:nvPr>
        </p:nvPicPr>
        <p:blipFill>
          <a:blip r:embed="rId2" cstate="email">
            <a:extLst>
              <a:ext uri="{28A0092B-C50C-407E-A947-70E740481C1C}">
                <a14:useLocalDpi xmlns:a14="http://schemas.microsoft.com/office/drawing/2010/main" val="0"/>
              </a:ext>
            </a:extLst>
          </a:blip>
          <a:srcRect/>
          <a:stretch>
            <a:fillRect/>
          </a:stretch>
        </p:blipFill>
        <p:spPr>
          <a:xfrm>
            <a:off x="565836" y="4373677"/>
            <a:ext cx="1435099" cy="557125"/>
          </a:xfrm>
        </p:spPr>
      </p:pic>
      <p:pic>
        <p:nvPicPr>
          <p:cNvPr id="18" name="Picture Placeholder 17"/>
          <p:cNvPicPr>
            <a:picLocks noGrp="1" noChangeAspect="1"/>
          </p:cNvPicPr>
          <p:nvPr>
            <p:ph type="pic" sz="quarter" idx="50"/>
          </p:nvPr>
        </p:nvPicPr>
        <p:blipFill>
          <a:blip r:embed="rId7">
            <a:extLst>
              <a:ext uri="{28A0092B-C50C-407E-A947-70E740481C1C}">
                <a14:useLocalDpi xmlns:a14="http://schemas.microsoft.com/office/drawing/2010/main" val="0"/>
              </a:ext>
            </a:extLst>
          </a:blip>
          <a:srcRect t="1466" b="1466"/>
          <a:stretch>
            <a:fillRect/>
          </a:stretch>
        </p:blipFill>
        <p:spPr>
          <a:xfrm>
            <a:off x="4978400" y="4348163"/>
            <a:ext cx="1435100" cy="557212"/>
          </a:xfr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3056" y="4383754"/>
            <a:ext cx="1560148" cy="624059"/>
          </a:xfrm>
          <a:prstGeom prst="rect">
            <a:avLst/>
          </a:prstGeom>
        </p:spPr>
      </p:pic>
    </p:spTree>
    <p:extLst>
      <p:ext uri="{BB962C8B-B14F-4D97-AF65-F5344CB8AC3E}">
        <p14:creationId xmlns:p14="http://schemas.microsoft.com/office/powerpoint/2010/main" val="66518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and professional affiliations</a:t>
            </a:r>
          </a:p>
        </p:txBody>
      </p:sp>
      <p:sp>
        <p:nvSpPr>
          <p:cNvPr id="7" name="Text Placeholder 6"/>
          <p:cNvSpPr>
            <a:spLocks noGrp="1"/>
          </p:cNvSpPr>
          <p:nvPr>
            <p:ph type="body" sz="quarter" idx="33"/>
          </p:nvPr>
        </p:nvSpPr>
        <p:spPr/>
        <p:txBody>
          <a:bodyPr/>
          <a:lstStyle/>
          <a:p>
            <a:r>
              <a:rPr lang="en-US" dirty="0"/>
              <a:t>Uniform Standards of Professional Appraisal Practice</a:t>
            </a:r>
          </a:p>
        </p:txBody>
      </p:sp>
      <p:sp>
        <p:nvSpPr>
          <p:cNvPr id="8" name="Text Placeholder 7"/>
          <p:cNvSpPr>
            <a:spLocks noGrp="1"/>
          </p:cNvSpPr>
          <p:nvPr>
            <p:ph type="body" sz="quarter" idx="42"/>
          </p:nvPr>
        </p:nvSpPr>
        <p:spPr/>
        <p:txBody>
          <a:bodyPr/>
          <a:lstStyle/>
          <a:p>
            <a:r>
              <a:rPr lang="en-US" dirty="0"/>
              <a:t>Expert Witness Institute</a:t>
            </a:r>
          </a:p>
        </p:txBody>
      </p:sp>
      <p:sp>
        <p:nvSpPr>
          <p:cNvPr id="9" name="Text Placeholder 8"/>
          <p:cNvSpPr>
            <a:spLocks noGrp="1"/>
          </p:cNvSpPr>
          <p:nvPr>
            <p:ph type="body" sz="quarter" idx="43"/>
          </p:nvPr>
        </p:nvSpPr>
        <p:spPr>
          <a:xfrm>
            <a:off x="4651513" y="1142581"/>
            <a:ext cx="2192406" cy="354635"/>
          </a:xfrm>
        </p:spPr>
        <p:txBody>
          <a:bodyPr/>
          <a:lstStyle/>
          <a:p>
            <a:r>
              <a:rPr lang="en-US" dirty="0" err="1"/>
              <a:t>Ghorfa</a:t>
            </a:r>
            <a:r>
              <a:rPr lang="en-US" dirty="0"/>
              <a:t> Arab-German Chamber of Commerce and Industry</a:t>
            </a:r>
          </a:p>
        </p:txBody>
      </p:sp>
      <p:sp>
        <p:nvSpPr>
          <p:cNvPr id="10" name="Text Placeholder 9"/>
          <p:cNvSpPr>
            <a:spLocks noGrp="1"/>
          </p:cNvSpPr>
          <p:nvPr>
            <p:ph type="body" sz="quarter" idx="44"/>
          </p:nvPr>
        </p:nvSpPr>
        <p:spPr/>
        <p:txBody>
          <a:bodyPr/>
          <a:lstStyle/>
          <a:p>
            <a:r>
              <a:rPr lang="en-US" dirty="0"/>
              <a:t>Association of University Professors for Business Administration</a:t>
            </a:r>
          </a:p>
        </p:txBody>
      </p:sp>
      <p:sp>
        <p:nvSpPr>
          <p:cNvPr id="11" name="Text Placeholder 10"/>
          <p:cNvSpPr>
            <a:spLocks noGrp="1"/>
          </p:cNvSpPr>
          <p:nvPr>
            <p:ph type="body" sz="quarter" idx="45"/>
          </p:nvPr>
        </p:nvSpPr>
        <p:spPr/>
        <p:txBody>
          <a:bodyPr/>
          <a:lstStyle/>
          <a:p>
            <a:r>
              <a:rPr lang="en-US" dirty="0"/>
              <a:t>Many VRG members hold the USPAP credential which are the generally recognized ethical and performance standards for the appraisal profession in the United States.</a:t>
            </a:r>
          </a:p>
        </p:txBody>
      </p:sp>
      <p:sp>
        <p:nvSpPr>
          <p:cNvPr id="12" name="Text Placeholder 11"/>
          <p:cNvSpPr>
            <a:spLocks noGrp="1"/>
          </p:cNvSpPr>
          <p:nvPr>
            <p:ph type="body" sz="quarter" idx="46"/>
          </p:nvPr>
        </p:nvSpPr>
        <p:spPr/>
        <p:txBody>
          <a:bodyPr/>
          <a:lstStyle/>
          <a:p>
            <a:r>
              <a:rPr lang="en-US" dirty="0"/>
              <a:t>We are accredited in both business and intellectual property through the Expert Witness Institute.</a:t>
            </a:r>
          </a:p>
        </p:txBody>
      </p:sp>
      <p:sp>
        <p:nvSpPr>
          <p:cNvPr id="13" name="Text Placeholder 12"/>
          <p:cNvSpPr>
            <a:spLocks noGrp="1"/>
          </p:cNvSpPr>
          <p:nvPr>
            <p:ph type="body" sz="quarter" idx="47"/>
          </p:nvPr>
        </p:nvSpPr>
        <p:spPr>
          <a:xfrm>
            <a:off x="4651512" y="2489200"/>
            <a:ext cx="2263637" cy="913501"/>
          </a:xfrm>
        </p:spPr>
        <p:txBody>
          <a:bodyPr/>
          <a:lstStyle/>
          <a:p>
            <a:r>
              <a:rPr lang="en-US" dirty="0"/>
              <a:t>VRG is a sponsor of the GCC-Germany Business and Investment Forum and the Arab-German Business Forum of the </a:t>
            </a:r>
            <a:r>
              <a:rPr lang="en-US" dirty="0" err="1"/>
              <a:t>Ghorfa</a:t>
            </a:r>
            <a:r>
              <a:rPr lang="en-US" dirty="0"/>
              <a:t> Arab-German Chamber of Commerce and Industry. VRG is a member of the Investments Expert Group.</a:t>
            </a:r>
          </a:p>
        </p:txBody>
      </p:sp>
      <p:sp>
        <p:nvSpPr>
          <p:cNvPr id="14" name="Text Placeholder 13"/>
          <p:cNvSpPr>
            <a:spLocks noGrp="1"/>
          </p:cNvSpPr>
          <p:nvPr>
            <p:ph type="body" sz="quarter" idx="48"/>
          </p:nvPr>
        </p:nvSpPr>
        <p:spPr>
          <a:xfrm>
            <a:off x="6843919" y="2489200"/>
            <a:ext cx="2157206" cy="913501"/>
          </a:xfrm>
        </p:spPr>
        <p:txBody>
          <a:bodyPr/>
          <a:lstStyle/>
          <a:p>
            <a:r>
              <a:rPr lang="en-US" dirty="0"/>
              <a:t>We are members of the Association of University Professors for Business Administration which pursues the development of business research and business studies as an academic discipline at universities.</a:t>
            </a:r>
          </a:p>
        </p:txBody>
      </p:sp>
      <p:sp>
        <p:nvSpPr>
          <p:cNvPr id="19" name="Text Placeholder 18"/>
          <p:cNvSpPr>
            <a:spLocks noGrp="1"/>
          </p:cNvSpPr>
          <p:nvPr>
            <p:ph type="body" sz="quarter" idx="53"/>
          </p:nvPr>
        </p:nvSpPr>
        <p:spPr/>
        <p:txBody>
          <a:bodyPr/>
          <a:lstStyle/>
          <a:p>
            <a:r>
              <a:rPr lang="en-US" dirty="0"/>
              <a:t>Society of Share Business </a:t>
            </a:r>
            <a:r>
              <a:rPr lang="en-US" dirty="0" err="1"/>
              <a:t>Valuers</a:t>
            </a:r>
            <a:endParaRPr lang="en-US" dirty="0"/>
          </a:p>
        </p:txBody>
      </p:sp>
      <p:sp>
        <p:nvSpPr>
          <p:cNvPr id="21" name="Text Placeholder 20"/>
          <p:cNvSpPr>
            <a:spLocks noGrp="1"/>
          </p:cNvSpPr>
          <p:nvPr>
            <p:ph type="body" sz="quarter" idx="55"/>
          </p:nvPr>
        </p:nvSpPr>
        <p:spPr>
          <a:xfrm>
            <a:off x="2459107" y="3776438"/>
            <a:ext cx="2033374" cy="354635"/>
          </a:xfrm>
        </p:spPr>
        <p:txBody>
          <a:bodyPr/>
          <a:lstStyle/>
          <a:p>
            <a:r>
              <a:rPr lang="en-US" dirty="0"/>
              <a:t>European Association of Consultants, Valuators and Analysts</a:t>
            </a:r>
          </a:p>
        </p:txBody>
      </p:sp>
      <p:sp>
        <p:nvSpPr>
          <p:cNvPr id="22" name="Text Placeholder 21"/>
          <p:cNvSpPr>
            <a:spLocks noGrp="1"/>
          </p:cNvSpPr>
          <p:nvPr>
            <p:ph type="body" sz="quarter" idx="56"/>
          </p:nvPr>
        </p:nvSpPr>
        <p:spPr>
          <a:xfrm>
            <a:off x="4651513" y="3776438"/>
            <a:ext cx="2033374" cy="354635"/>
          </a:xfrm>
        </p:spPr>
        <p:txBody>
          <a:bodyPr/>
          <a:lstStyle/>
          <a:p>
            <a:r>
              <a:rPr lang="en-US" dirty="0"/>
              <a:t>Institute of Chartered Accountants of Australia</a:t>
            </a:r>
          </a:p>
        </p:txBody>
      </p:sp>
      <p:sp>
        <p:nvSpPr>
          <p:cNvPr id="23" name="Text Placeholder 22"/>
          <p:cNvSpPr>
            <a:spLocks noGrp="1"/>
          </p:cNvSpPr>
          <p:nvPr>
            <p:ph type="body" sz="quarter" idx="57"/>
          </p:nvPr>
        </p:nvSpPr>
        <p:spPr/>
        <p:txBody>
          <a:bodyPr/>
          <a:lstStyle/>
          <a:p>
            <a:r>
              <a:rPr lang="en-US" dirty="0"/>
              <a:t>Formed in 1996 by one of the VRG leadership members, The Society of Share and Business </a:t>
            </a:r>
            <a:r>
              <a:rPr lang="en-US" dirty="0" err="1"/>
              <a:t>Valuers</a:t>
            </a:r>
            <a:r>
              <a:rPr lang="en-US" dirty="0"/>
              <a:t> was created to provide a unique forum for specialist </a:t>
            </a:r>
            <a:r>
              <a:rPr lang="en-US" dirty="0" err="1"/>
              <a:t>valuers</a:t>
            </a:r>
            <a:r>
              <a:rPr lang="en-US" dirty="0"/>
              <a:t>.</a:t>
            </a:r>
          </a:p>
        </p:txBody>
      </p:sp>
      <p:sp>
        <p:nvSpPr>
          <p:cNvPr id="25" name="Text Placeholder 24"/>
          <p:cNvSpPr>
            <a:spLocks noGrp="1"/>
          </p:cNvSpPr>
          <p:nvPr>
            <p:ph type="body" sz="quarter" idx="59"/>
          </p:nvPr>
        </p:nvSpPr>
        <p:spPr>
          <a:xfrm>
            <a:off x="2459107" y="5123057"/>
            <a:ext cx="2033374" cy="913501"/>
          </a:xfrm>
        </p:spPr>
        <p:txBody>
          <a:bodyPr/>
          <a:lstStyle/>
          <a:p>
            <a:r>
              <a:rPr lang="en-US" dirty="0"/>
              <a:t>Many of our professionals are members of the European Association of Consultants, Valuators, and Analysts. EACVA Germany was founded with an executive member of VRG.</a:t>
            </a:r>
          </a:p>
        </p:txBody>
      </p:sp>
      <p:sp>
        <p:nvSpPr>
          <p:cNvPr id="26" name="Text Placeholder 25"/>
          <p:cNvSpPr>
            <a:spLocks noGrp="1"/>
          </p:cNvSpPr>
          <p:nvPr>
            <p:ph type="body" sz="quarter" idx="60"/>
          </p:nvPr>
        </p:nvSpPr>
        <p:spPr>
          <a:xfrm>
            <a:off x="4651513" y="5123057"/>
            <a:ext cx="2033374" cy="913501"/>
          </a:xfrm>
        </p:spPr>
        <p:txBody>
          <a:bodyPr/>
          <a:lstStyle/>
          <a:p>
            <a:r>
              <a:rPr lang="en-US" dirty="0"/>
              <a:t>VRG is a provider of valuation courses for the Institute of Chartered Accountants of Australia.</a:t>
            </a:r>
          </a:p>
        </p:txBody>
      </p:sp>
      <p:pic>
        <p:nvPicPr>
          <p:cNvPr id="35" name="Picture Placeholder 33"/>
          <p:cNvPicPr>
            <a:picLocks noGrp="1" noChangeAspect="1"/>
          </p:cNvPicPr>
          <p:nvPr>
            <p:ph type="pic" sz="quarter" idx="50"/>
          </p:nvPr>
        </p:nvPicPr>
        <p:blipFill>
          <a:blip r:embed="rId2">
            <a:extLst>
              <a:ext uri="{28A0092B-C50C-407E-A947-70E740481C1C}">
                <a14:useLocalDpi xmlns:a14="http://schemas.microsoft.com/office/drawing/2010/main" val="0"/>
              </a:ext>
            </a:extLst>
          </a:blip>
          <a:stretch>
            <a:fillRect/>
          </a:stretch>
        </p:blipFill>
        <p:spPr>
          <a:xfrm>
            <a:off x="7164207" y="4328690"/>
            <a:ext cx="1392812" cy="557125"/>
          </a:xfrm>
        </p:spPr>
      </p:pic>
      <p:sp>
        <p:nvSpPr>
          <p:cNvPr id="36" name="Text Placeholder 19"/>
          <p:cNvSpPr>
            <a:spLocks noGrp="1"/>
          </p:cNvSpPr>
          <p:nvPr>
            <p:ph type="body" sz="quarter" idx="54"/>
          </p:nvPr>
        </p:nvSpPr>
        <p:spPr>
          <a:xfrm>
            <a:off x="6843926" y="3776438"/>
            <a:ext cx="2033374" cy="354635"/>
          </a:xfrm>
        </p:spPr>
        <p:txBody>
          <a:bodyPr/>
          <a:lstStyle/>
          <a:p>
            <a:r>
              <a:rPr lang="en-US" dirty="0"/>
              <a:t>Hong Kong Institute of Surveyors</a:t>
            </a:r>
          </a:p>
        </p:txBody>
      </p:sp>
      <p:sp>
        <p:nvSpPr>
          <p:cNvPr id="37" name="Text Placeholder 23"/>
          <p:cNvSpPr>
            <a:spLocks noGrp="1"/>
          </p:cNvSpPr>
          <p:nvPr>
            <p:ph type="body" sz="quarter" idx="58"/>
          </p:nvPr>
        </p:nvSpPr>
        <p:spPr>
          <a:xfrm>
            <a:off x="6843926" y="5123057"/>
            <a:ext cx="2033374" cy="913501"/>
          </a:xfrm>
        </p:spPr>
        <p:txBody>
          <a:bodyPr/>
          <a:lstStyle/>
          <a:p>
            <a:r>
              <a:rPr lang="en-US" dirty="0"/>
              <a:t>VRG is a participating member of the Hong Kong Institute of Surveyors. Their contributions include input that sets standards for professional services and performance.</a:t>
            </a:r>
          </a:p>
        </p:txBody>
      </p:sp>
      <p:pic>
        <p:nvPicPr>
          <p:cNvPr id="4" name="Picture Placeholder 3"/>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1466" b="1466"/>
          <a:stretch>
            <a:fillRect/>
          </a:stretch>
        </p:blipFill>
        <p:spPr/>
      </p:pic>
      <p:pic>
        <p:nvPicPr>
          <p:cNvPr id="6" name="Picture Placeholder 5"/>
          <p:cNvPicPr>
            <a:picLocks noGrp="1" noChangeAspect="1"/>
          </p:cNvPicPr>
          <p:nvPr>
            <p:ph type="pic" sz="quarter" idx="39"/>
          </p:nvPr>
        </p:nvPicPr>
        <p:blipFill>
          <a:blip r:embed="rId4">
            <a:extLst>
              <a:ext uri="{28A0092B-C50C-407E-A947-70E740481C1C}">
                <a14:useLocalDpi xmlns:a14="http://schemas.microsoft.com/office/drawing/2010/main" val="0"/>
              </a:ext>
            </a:extLst>
          </a:blip>
          <a:srcRect t="1466" b="1466"/>
          <a:stretch>
            <a:fillRect/>
          </a:stretch>
        </p:blipFill>
        <p:spPr/>
      </p:pic>
      <p:pic>
        <p:nvPicPr>
          <p:cNvPr id="16" name="Picture Placeholder 15"/>
          <p:cNvPicPr>
            <a:picLocks noGrp="1" noChangeAspect="1"/>
          </p:cNvPicPr>
          <p:nvPr>
            <p:ph type="pic" sz="quarter" idx="40"/>
          </p:nvPr>
        </p:nvPicPr>
        <p:blipFill>
          <a:blip r:embed="rId5">
            <a:extLst>
              <a:ext uri="{28A0092B-C50C-407E-A947-70E740481C1C}">
                <a14:useLocalDpi xmlns:a14="http://schemas.microsoft.com/office/drawing/2010/main" val="0"/>
              </a:ext>
            </a:extLst>
          </a:blip>
          <a:srcRect t="1466" b="1466"/>
          <a:stretch>
            <a:fillRect/>
          </a:stretch>
        </p:blipFill>
        <p:spPr/>
      </p:pic>
      <p:pic>
        <p:nvPicPr>
          <p:cNvPr id="18" name="Picture Placeholder 17"/>
          <p:cNvPicPr>
            <a:picLocks noGrp="1" noChangeAspect="1"/>
          </p:cNvPicPr>
          <p:nvPr>
            <p:ph type="pic" sz="quarter" idx="41"/>
          </p:nvPr>
        </p:nvPicPr>
        <p:blipFill>
          <a:blip r:embed="rId6">
            <a:extLst>
              <a:ext uri="{28A0092B-C50C-407E-A947-70E740481C1C}">
                <a14:useLocalDpi xmlns:a14="http://schemas.microsoft.com/office/drawing/2010/main" val="0"/>
              </a:ext>
            </a:extLst>
          </a:blip>
          <a:srcRect t="1466" b="1466"/>
          <a:stretch>
            <a:fillRect/>
          </a:stretch>
        </p:blipFill>
        <p:spPr/>
      </p:pic>
      <p:pic>
        <p:nvPicPr>
          <p:cNvPr id="24" name="Picture Placeholder 23"/>
          <p:cNvPicPr>
            <a:picLocks noGrp="1" noChangeAspect="1"/>
          </p:cNvPicPr>
          <p:nvPr>
            <p:ph type="pic" sz="quarter" idx="49"/>
          </p:nvPr>
        </p:nvPicPr>
        <p:blipFill>
          <a:blip r:embed="rId7">
            <a:extLst>
              <a:ext uri="{28A0092B-C50C-407E-A947-70E740481C1C}">
                <a14:useLocalDpi xmlns:a14="http://schemas.microsoft.com/office/drawing/2010/main" val="0"/>
              </a:ext>
            </a:extLst>
          </a:blip>
          <a:srcRect t="1466" b="1466"/>
          <a:stretch>
            <a:fillRect/>
          </a:stretch>
        </p:blipFill>
        <p:spPr/>
      </p:pic>
      <p:pic>
        <p:nvPicPr>
          <p:cNvPr id="38" name="Picture Placeholder 37"/>
          <p:cNvPicPr>
            <a:picLocks noGrp="1" noChangeAspect="1"/>
          </p:cNvPicPr>
          <p:nvPr>
            <p:ph type="pic" sz="quarter" idx="51"/>
          </p:nvPr>
        </p:nvPicPr>
        <p:blipFill>
          <a:blip r:embed="rId8">
            <a:extLst>
              <a:ext uri="{28A0092B-C50C-407E-A947-70E740481C1C}">
                <a14:useLocalDpi xmlns:a14="http://schemas.microsoft.com/office/drawing/2010/main" val="0"/>
              </a:ext>
            </a:extLst>
          </a:blip>
          <a:srcRect t="1466" b="1466"/>
          <a:stretch>
            <a:fillRect/>
          </a:stretch>
        </p:blipFill>
        <p:spPr>
          <a:xfrm>
            <a:off x="2757488" y="4394200"/>
            <a:ext cx="1435100" cy="557213"/>
          </a:xfrm>
        </p:spPr>
      </p:pic>
      <p:pic>
        <p:nvPicPr>
          <p:cNvPr id="40" name="Picture Placeholder 39"/>
          <p:cNvPicPr>
            <a:picLocks noGrp="1" noChangeAspect="1"/>
          </p:cNvPicPr>
          <p:nvPr>
            <p:ph type="pic" sz="quarter" idx="52"/>
          </p:nvPr>
        </p:nvPicPr>
        <p:blipFill>
          <a:blip r:embed="rId9">
            <a:extLst>
              <a:ext uri="{28A0092B-C50C-407E-A947-70E740481C1C}">
                <a14:useLocalDpi xmlns:a14="http://schemas.microsoft.com/office/drawing/2010/main" val="0"/>
              </a:ext>
            </a:extLst>
          </a:blip>
          <a:stretch>
            <a:fillRect/>
          </a:stretch>
        </p:blipFill>
        <p:spPr>
          <a:xfrm>
            <a:off x="4949825" y="4438386"/>
            <a:ext cx="1435100" cy="478366"/>
          </a:xfrm>
        </p:spPr>
      </p:pic>
    </p:spTree>
    <p:extLst>
      <p:ext uri="{BB962C8B-B14F-4D97-AF65-F5344CB8AC3E}">
        <p14:creationId xmlns:p14="http://schemas.microsoft.com/office/powerpoint/2010/main" val="139734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and professional affiliations</a:t>
            </a:r>
          </a:p>
        </p:txBody>
      </p:sp>
      <p:pic>
        <p:nvPicPr>
          <p:cNvPr id="4" name="Picture Placeholder 3"/>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1466" b="1466"/>
          <a:stretch>
            <a:fillRect/>
          </a:stretch>
        </p:blipFill>
        <p:spPr/>
      </p:pic>
      <p:pic>
        <p:nvPicPr>
          <p:cNvPr id="6" name="Picture Placeholder 5"/>
          <p:cNvPicPr>
            <a:picLocks noGrp="1" noChangeAspect="1"/>
          </p:cNvPicPr>
          <p:nvPr>
            <p:ph type="pic" sz="quarter" idx="39"/>
          </p:nvPr>
        </p:nvPicPr>
        <p:blipFill>
          <a:blip r:embed="rId3">
            <a:extLst>
              <a:ext uri="{28A0092B-C50C-407E-A947-70E740481C1C}">
                <a14:useLocalDpi xmlns:a14="http://schemas.microsoft.com/office/drawing/2010/main" val="0"/>
              </a:ext>
            </a:extLst>
          </a:blip>
          <a:srcRect t="1466" b="1466"/>
          <a:stretch>
            <a:fillRect/>
          </a:stretch>
        </p:blipFill>
        <p:spPr/>
      </p:pic>
      <p:pic>
        <p:nvPicPr>
          <p:cNvPr id="16" name="Picture Placeholder 15"/>
          <p:cNvPicPr>
            <a:picLocks noGrp="1" noChangeAspect="1"/>
          </p:cNvPicPr>
          <p:nvPr>
            <p:ph type="pic" sz="quarter" idx="40"/>
          </p:nvPr>
        </p:nvPicPr>
        <p:blipFill>
          <a:blip r:embed="rId4">
            <a:extLst>
              <a:ext uri="{28A0092B-C50C-407E-A947-70E740481C1C}">
                <a14:useLocalDpi xmlns:a14="http://schemas.microsoft.com/office/drawing/2010/main" val="0"/>
              </a:ext>
            </a:extLst>
          </a:blip>
          <a:srcRect t="1466" b="1466"/>
          <a:stretch>
            <a:fillRect/>
          </a:stretch>
        </p:blipFill>
        <p:spPr/>
      </p:pic>
      <p:sp>
        <p:nvSpPr>
          <p:cNvPr id="7" name="Text Placeholder 6"/>
          <p:cNvSpPr>
            <a:spLocks noGrp="1"/>
          </p:cNvSpPr>
          <p:nvPr>
            <p:ph type="body" sz="quarter" idx="33"/>
          </p:nvPr>
        </p:nvSpPr>
        <p:spPr/>
        <p:txBody>
          <a:bodyPr/>
          <a:lstStyle/>
          <a:p>
            <a:r>
              <a:rPr lang="en-US" dirty="0"/>
              <a:t>China Institute of Real Estate Appraisers and Agents</a:t>
            </a:r>
          </a:p>
        </p:txBody>
      </p:sp>
      <p:sp>
        <p:nvSpPr>
          <p:cNvPr id="8" name="Text Placeholder 7"/>
          <p:cNvSpPr>
            <a:spLocks noGrp="1"/>
          </p:cNvSpPr>
          <p:nvPr>
            <p:ph type="body" sz="quarter" idx="42"/>
          </p:nvPr>
        </p:nvSpPr>
        <p:spPr/>
        <p:txBody>
          <a:bodyPr/>
          <a:lstStyle/>
          <a:p>
            <a:r>
              <a:rPr lang="en-US" dirty="0"/>
              <a:t>Hong Kong Institute of Certified Public Accountants</a:t>
            </a:r>
          </a:p>
        </p:txBody>
      </p:sp>
      <p:sp>
        <p:nvSpPr>
          <p:cNvPr id="9" name="Text Placeholder 8"/>
          <p:cNvSpPr>
            <a:spLocks noGrp="1"/>
          </p:cNvSpPr>
          <p:nvPr>
            <p:ph type="body" sz="quarter" idx="43"/>
          </p:nvPr>
        </p:nvSpPr>
        <p:spPr/>
        <p:txBody>
          <a:bodyPr/>
          <a:lstStyle/>
          <a:p>
            <a:r>
              <a:rPr lang="en-US" dirty="0" err="1"/>
              <a:t>Ghorfa</a:t>
            </a:r>
            <a:r>
              <a:rPr lang="en-US" dirty="0"/>
              <a:t> Arab-German Chamber of Commerce and Industry</a:t>
            </a:r>
          </a:p>
        </p:txBody>
      </p:sp>
      <p:sp>
        <p:nvSpPr>
          <p:cNvPr id="11" name="Text Placeholder 10"/>
          <p:cNvSpPr>
            <a:spLocks noGrp="1"/>
          </p:cNvSpPr>
          <p:nvPr>
            <p:ph type="body" sz="quarter" idx="45"/>
          </p:nvPr>
        </p:nvSpPr>
        <p:spPr>
          <a:xfrm>
            <a:off x="266701" y="2489200"/>
            <a:ext cx="2192406" cy="913501"/>
          </a:xfrm>
        </p:spPr>
        <p:txBody>
          <a:bodyPr/>
          <a:lstStyle/>
          <a:p>
            <a:r>
              <a:rPr lang="en-US" dirty="0"/>
              <a:t>CIREA is a national organization with self disciplines in Chinese real estate, which is composed of real estate professionals and related companies providing input to the Chinese government when forming regulations.</a:t>
            </a:r>
          </a:p>
        </p:txBody>
      </p:sp>
      <p:sp>
        <p:nvSpPr>
          <p:cNvPr id="12" name="Text Placeholder 11"/>
          <p:cNvSpPr>
            <a:spLocks noGrp="1"/>
          </p:cNvSpPr>
          <p:nvPr>
            <p:ph type="body" sz="quarter" idx="46"/>
          </p:nvPr>
        </p:nvSpPr>
        <p:spPr/>
        <p:txBody>
          <a:bodyPr/>
          <a:lstStyle/>
          <a:p>
            <a:r>
              <a:rPr lang="en-US" dirty="0"/>
              <a:t>Many VRG professionals are members of the Hong Kong Institute of Certified Public Accountants.</a:t>
            </a:r>
          </a:p>
        </p:txBody>
      </p:sp>
      <p:sp>
        <p:nvSpPr>
          <p:cNvPr id="13" name="Text Placeholder 12"/>
          <p:cNvSpPr>
            <a:spLocks noGrp="1"/>
          </p:cNvSpPr>
          <p:nvPr>
            <p:ph type="body" sz="quarter" idx="47"/>
          </p:nvPr>
        </p:nvSpPr>
        <p:spPr/>
        <p:txBody>
          <a:bodyPr/>
          <a:lstStyle/>
          <a:p>
            <a:r>
              <a:rPr lang="en-US" dirty="0"/>
              <a:t>Participating member of GARP which sets the global standard in professional certification with the Financial Risk Manager and Energy Risk Professional certifications.</a:t>
            </a:r>
          </a:p>
        </p:txBody>
      </p:sp>
    </p:spTree>
    <p:extLst>
      <p:ext uri="{BB962C8B-B14F-4D97-AF65-F5344CB8AC3E}">
        <p14:creationId xmlns:p14="http://schemas.microsoft.com/office/powerpoint/2010/main" val="213744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rPr>
              <a:t>Representative international client engagements</a:t>
            </a:r>
          </a:p>
        </p:txBody>
      </p:sp>
      <p:pic>
        <p:nvPicPr>
          <p:cNvPr id="28" name="Picture Placeholder 27"/>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142" b="142"/>
          <a:stretch>
            <a:fillRect/>
          </a:stretch>
        </p:blipFill>
        <p:spPr/>
      </p:pic>
      <p:pic>
        <p:nvPicPr>
          <p:cNvPr id="30" name="Picture Placeholder 29"/>
          <p:cNvPicPr>
            <a:picLocks noGrp="1" noChangeAspect="1"/>
          </p:cNvPicPr>
          <p:nvPr>
            <p:ph type="pic" sz="quarter" idx="39"/>
          </p:nvPr>
        </p:nvPicPr>
        <p:blipFill>
          <a:blip r:embed="rId3">
            <a:extLst>
              <a:ext uri="{28A0092B-C50C-407E-A947-70E740481C1C}">
                <a14:useLocalDpi xmlns:a14="http://schemas.microsoft.com/office/drawing/2010/main" val="0"/>
              </a:ext>
            </a:extLst>
          </a:blip>
          <a:srcRect t="142" b="142"/>
          <a:stretch>
            <a:fillRect/>
          </a:stretch>
        </p:blipFill>
        <p:spPr/>
      </p:pic>
      <p:pic>
        <p:nvPicPr>
          <p:cNvPr id="31" name="Picture Placeholder 30"/>
          <p:cNvPicPr>
            <a:picLocks noGrp="1" noChangeAspect="1"/>
          </p:cNvPicPr>
          <p:nvPr>
            <p:ph type="pic" sz="quarter" idx="40"/>
          </p:nvPr>
        </p:nvPicPr>
        <p:blipFill>
          <a:blip r:embed="rId4">
            <a:extLst>
              <a:ext uri="{28A0092B-C50C-407E-A947-70E740481C1C}">
                <a14:useLocalDpi xmlns:a14="http://schemas.microsoft.com/office/drawing/2010/main" val="0"/>
              </a:ext>
            </a:extLst>
          </a:blip>
          <a:srcRect t="142" b="142"/>
          <a:stretch>
            <a:fillRect/>
          </a:stretch>
        </p:blipFill>
        <p:spPr/>
      </p:pic>
      <p:pic>
        <p:nvPicPr>
          <p:cNvPr id="32" name="Picture Placeholder 31"/>
          <p:cNvPicPr>
            <a:picLocks noGrp="1" noChangeAspect="1"/>
          </p:cNvPicPr>
          <p:nvPr>
            <p:ph type="pic" sz="quarter" idx="41"/>
          </p:nvPr>
        </p:nvPicPr>
        <p:blipFill>
          <a:blip r:embed="rId5">
            <a:extLst>
              <a:ext uri="{28A0092B-C50C-407E-A947-70E740481C1C}">
                <a14:useLocalDpi xmlns:a14="http://schemas.microsoft.com/office/drawing/2010/main" val="0"/>
              </a:ext>
            </a:extLst>
          </a:blip>
          <a:srcRect t="142" b="142"/>
          <a:stretch>
            <a:fillRect/>
          </a:stretch>
        </p:blipFill>
        <p:spPr/>
      </p:pic>
      <p:sp>
        <p:nvSpPr>
          <p:cNvPr id="7" name="Text Placeholder 6"/>
          <p:cNvSpPr>
            <a:spLocks noGrp="1"/>
          </p:cNvSpPr>
          <p:nvPr>
            <p:ph type="body" sz="quarter" idx="33"/>
          </p:nvPr>
        </p:nvSpPr>
        <p:spPr/>
        <p:txBody>
          <a:bodyPr/>
          <a:lstStyle/>
          <a:p>
            <a:r>
              <a:rPr lang="en-US" dirty="0"/>
              <a:t>Financial Reporting Valuation</a:t>
            </a:r>
          </a:p>
        </p:txBody>
      </p:sp>
      <p:sp>
        <p:nvSpPr>
          <p:cNvPr id="8" name="Text Placeholder 7"/>
          <p:cNvSpPr>
            <a:spLocks noGrp="1"/>
          </p:cNvSpPr>
          <p:nvPr>
            <p:ph type="body" sz="quarter" idx="42"/>
          </p:nvPr>
        </p:nvSpPr>
        <p:spPr/>
        <p:txBody>
          <a:bodyPr/>
          <a:lstStyle/>
          <a:p>
            <a:r>
              <a:rPr lang="en-US" dirty="0"/>
              <a:t>Financial Reporting Valuation</a:t>
            </a:r>
          </a:p>
        </p:txBody>
      </p:sp>
      <p:sp>
        <p:nvSpPr>
          <p:cNvPr id="9" name="Text Placeholder 8"/>
          <p:cNvSpPr>
            <a:spLocks noGrp="1"/>
          </p:cNvSpPr>
          <p:nvPr>
            <p:ph type="body" sz="quarter" idx="43"/>
          </p:nvPr>
        </p:nvSpPr>
        <p:spPr/>
        <p:txBody>
          <a:bodyPr/>
          <a:lstStyle/>
          <a:p>
            <a:r>
              <a:rPr lang="en-US" dirty="0"/>
              <a:t>Tangible Asset Valuation</a:t>
            </a:r>
          </a:p>
        </p:txBody>
      </p:sp>
      <p:sp>
        <p:nvSpPr>
          <p:cNvPr id="10" name="Text Placeholder 9"/>
          <p:cNvSpPr>
            <a:spLocks noGrp="1"/>
          </p:cNvSpPr>
          <p:nvPr>
            <p:ph type="body" sz="quarter" idx="44"/>
          </p:nvPr>
        </p:nvSpPr>
        <p:spPr/>
        <p:txBody>
          <a:bodyPr/>
          <a:lstStyle/>
          <a:p>
            <a:r>
              <a:rPr lang="en-US" dirty="0"/>
              <a:t>Valuation for Tax Reporting</a:t>
            </a:r>
          </a:p>
        </p:txBody>
      </p:sp>
      <p:sp>
        <p:nvSpPr>
          <p:cNvPr id="11" name="Text Placeholder 10"/>
          <p:cNvSpPr>
            <a:spLocks noGrp="1"/>
          </p:cNvSpPr>
          <p:nvPr>
            <p:ph type="body" sz="quarter" idx="45"/>
          </p:nvPr>
        </p:nvSpPr>
        <p:spPr/>
        <p:txBody>
          <a:bodyPr/>
          <a:lstStyle/>
          <a:p>
            <a:r>
              <a:rPr lang="en-US" dirty="0"/>
              <a:t>Valuation of custom transformers and coil facility located at Actown in Mexico for financial reporting purposes.</a:t>
            </a:r>
          </a:p>
        </p:txBody>
      </p:sp>
      <p:sp>
        <p:nvSpPr>
          <p:cNvPr id="12" name="Text Placeholder 11"/>
          <p:cNvSpPr>
            <a:spLocks noGrp="1"/>
          </p:cNvSpPr>
          <p:nvPr>
            <p:ph type="body" sz="quarter" idx="46"/>
          </p:nvPr>
        </p:nvSpPr>
        <p:spPr>
          <a:xfrm>
            <a:off x="2459107" y="2489200"/>
            <a:ext cx="2192406" cy="913501"/>
          </a:xfrm>
        </p:spPr>
        <p:txBody>
          <a:bodyPr/>
          <a:lstStyle/>
          <a:p>
            <a:r>
              <a:rPr lang="en-US" dirty="0"/>
              <a:t>Valuation of a bank headquartered in Austria, operating through six subsidiary financial institutions with its core business in Croatia, Slovenia, Bosnia, Herzegovina, Serbia, and Montenegro for financial reporting.</a:t>
            </a:r>
          </a:p>
        </p:txBody>
      </p:sp>
      <p:sp>
        <p:nvSpPr>
          <p:cNvPr id="13" name="Text Placeholder 12"/>
          <p:cNvSpPr>
            <a:spLocks noGrp="1"/>
          </p:cNvSpPr>
          <p:nvPr>
            <p:ph type="body" sz="quarter" idx="47"/>
          </p:nvPr>
        </p:nvSpPr>
        <p:spPr/>
        <p:txBody>
          <a:bodyPr/>
          <a:lstStyle/>
          <a:p>
            <a:r>
              <a:rPr lang="en-US" dirty="0"/>
              <a:t>Valuation of the Panama Canal as a supportable basis of value for future canal expansion by the Autoridad del Canal de Panama (ACP).</a:t>
            </a:r>
          </a:p>
        </p:txBody>
      </p:sp>
      <p:sp>
        <p:nvSpPr>
          <p:cNvPr id="14" name="Text Placeholder 13"/>
          <p:cNvSpPr>
            <a:spLocks noGrp="1"/>
          </p:cNvSpPr>
          <p:nvPr>
            <p:ph type="body" sz="quarter" idx="48"/>
          </p:nvPr>
        </p:nvSpPr>
        <p:spPr/>
        <p:txBody>
          <a:bodyPr/>
          <a:lstStyle/>
          <a:p>
            <a:r>
              <a:rPr lang="en-US" dirty="0"/>
              <a:t>Valuation of BP’s interest in one of the world’s largest liquefied natural gas projects based in Australia for Australian taxation purposes.</a:t>
            </a:r>
          </a:p>
        </p:txBody>
      </p:sp>
      <p:pic>
        <p:nvPicPr>
          <p:cNvPr id="33" name="Picture Placeholder 32"/>
          <p:cNvPicPr>
            <a:picLocks noGrp="1" noChangeAspect="1"/>
          </p:cNvPicPr>
          <p:nvPr>
            <p:ph type="pic" sz="quarter" idx="49"/>
          </p:nvPr>
        </p:nvPicPr>
        <p:blipFill>
          <a:blip r:embed="rId6">
            <a:extLst>
              <a:ext uri="{28A0092B-C50C-407E-A947-70E740481C1C}">
                <a14:useLocalDpi xmlns:a14="http://schemas.microsoft.com/office/drawing/2010/main" val="0"/>
              </a:ext>
            </a:extLst>
          </a:blip>
          <a:srcRect t="142" b="142"/>
          <a:stretch>
            <a:fillRect/>
          </a:stretch>
        </p:blipFill>
        <p:spPr/>
      </p:pic>
      <p:pic>
        <p:nvPicPr>
          <p:cNvPr id="34" name="Picture Placeholder 33"/>
          <p:cNvPicPr>
            <a:picLocks noGrp="1" noChangeAspect="1"/>
          </p:cNvPicPr>
          <p:nvPr>
            <p:ph type="pic" sz="quarter" idx="50"/>
          </p:nvPr>
        </p:nvPicPr>
        <p:blipFill>
          <a:blip r:embed="rId7">
            <a:extLst>
              <a:ext uri="{28A0092B-C50C-407E-A947-70E740481C1C}">
                <a14:useLocalDpi xmlns:a14="http://schemas.microsoft.com/office/drawing/2010/main" val="0"/>
              </a:ext>
            </a:extLst>
          </a:blip>
          <a:srcRect t="142" b="142"/>
          <a:stretch>
            <a:fillRect/>
          </a:stretch>
        </p:blipFill>
        <p:spPr/>
      </p:pic>
      <p:pic>
        <p:nvPicPr>
          <p:cNvPr id="35" name="Picture Placeholder 34"/>
          <p:cNvPicPr>
            <a:picLocks noGrp="1" noChangeAspect="1"/>
          </p:cNvPicPr>
          <p:nvPr>
            <p:ph type="pic" sz="quarter" idx="51"/>
          </p:nvPr>
        </p:nvPicPr>
        <p:blipFill>
          <a:blip r:embed="rId8">
            <a:extLst>
              <a:ext uri="{28A0092B-C50C-407E-A947-70E740481C1C}">
                <a14:useLocalDpi xmlns:a14="http://schemas.microsoft.com/office/drawing/2010/main" val="0"/>
              </a:ext>
            </a:extLst>
          </a:blip>
          <a:srcRect t="142" b="142"/>
          <a:stretch>
            <a:fillRect/>
          </a:stretch>
        </p:blipFill>
        <p:spPr/>
      </p:pic>
      <p:pic>
        <p:nvPicPr>
          <p:cNvPr id="36" name="Picture Placeholder 35"/>
          <p:cNvPicPr>
            <a:picLocks noGrp="1" noChangeAspect="1"/>
          </p:cNvPicPr>
          <p:nvPr>
            <p:ph type="pic" sz="quarter" idx="52"/>
          </p:nvPr>
        </p:nvPicPr>
        <p:blipFill>
          <a:blip r:embed="rId9">
            <a:extLst>
              <a:ext uri="{28A0092B-C50C-407E-A947-70E740481C1C}">
                <a14:useLocalDpi xmlns:a14="http://schemas.microsoft.com/office/drawing/2010/main" val="0"/>
              </a:ext>
            </a:extLst>
          </a:blip>
          <a:srcRect t="142" b="142"/>
          <a:stretch>
            <a:fillRect/>
          </a:stretch>
        </p:blipFill>
        <p:spPr/>
      </p:pic>
      <p:sp>
        <p:nvSpPr>
          <p:cNvPr id="19" name="Text Placeholder 18"/>
          <p:cNvSpPr>
            <a:spLocks noGrp="1"/>
          </p:cNvSpPr>
          <p:nvPr>
            <p:ph type="body" sz="quarter" idx="53"/>
          </p:nvPr>
        </p:nvSpPr>
        <p:spPr/>
        <p:txBody>
          <a:bodyPr/>
          <a:lstStyle/>
          <a:p>
            <a:r>
              <a:rPr lang="en-US" dirty="0"/>
              <a:t>Real and Personal Property</a:t>
            </a:r>
          </a:p>
        </p:txBody>
      </p:sp>
      <p:sp>
        <p:nvSpPr>
          <p:cNvPr id="20" name="Text Placeholder 19"/>
          <p:cNvSpPr>
            <a:spLocks noGrp="1"/>
          </p:cNvSpPr>
          <p:nvPr>
            <p:ph type="body" sz="quarter" idx="54"/>
          </p:nvPr>
        </p:nvSpPr>
        <p:spPr/>
        <p:txBody>
          <a:bodyPr/>
          <a:lstStyle/>
          <a:p>
            <a:r>
              <a:rPr lang="en-US" dirty="0"/>
              <a:t>Acquisition</a:t>
            </a:r>
          </a:p>
        </p:txBody>
      </p:sp>
      <p:sp>
        <p:nvSpPr>
          <p:cNvPr id="21" name="Text Placeholder 20"/>
          <p:cNvSpPr>
            <a:spLocks noGrp="1"/>
          </p:cNvSpPr>
          <p:nvPr>
            <p:ph type="body" sz="quarter" idx="55"/>
          </p:nvPr>
        </p:nvSpPr>
        <p:spPr/>
        <p:txBody>
          <a:bodyPr/>
          <a:lstStyle/>
          <a:p>
            <a:r>
              <a:rPr lang="en-US" dirty="0"/>
              <a:t>Valuation</a:t>
            </a:r>
          </a:p>
        </p:txBody>
      </p:sp>
      <p:sp>
        <p:nvSpPr>
          <p:cNvPr id="22" name="Text Placeholder 21"/>
          <p:cNvSpPr>
            <a:spLocks noGrp="1"/>
          </p:cNvSpPr>
          <p:nvPr>
            <p:ph type="body" sz="quarter" idx="56"/>
          </p:nvPr>
        </p:nvSpPr>
        <p:spPr/>
        <p:txBody>
          <a:bodyPr/>
          <a:lstStyle/>
          <a:p>
            <a:r>
              <a:rPr lang="en-US" dirty="0"/>
              <a:t>Purchase Price Allocation</a:t>
            </a:r>
          </a:p>
        </p:txBody>
      </p:sp>
      <p:sp>
        <p:nvSpPr>
          <p:cNvPr id="23" name="Text Placeholder 22"/>
          <p:cNvSpPr>
            <a:spLocks noGrp="1"/>
          </p:cNvSpPr>
          <p:nvPr>
            <p:ph type="body" sz="quarter" idx="57"/>
          </p:nvPr>
        </p:nvSpPr>
        <p:spPr/>
        <p:txBody>
          <a:bodyPr/>
          <a:lstStyle/>
          <a:p>
            <a:r>
              <a:rPr lang="en-US" dirty="0"/>
              <a:t>Valuation of buildings, M&amp;E, and land use rights for certain China operations for Bama Companies, Inc. for US GAAP purposes.</a:t>
            </a:r>
          </a:p>
        </p:txBody>
      </p:sp>
      <p:sp>
        <p:nvSpPr>
          <p:cNvPr id="24" name="Text Placeholder 23"/>
          <p:cNvSpPr>
            <a:spLocks noGrp="1"/>
          </p:cNvSpPr>
          <p:nvPr>
            <p:ph type="body" sz="quarter" idx="58"/>
          </p:nvPr>
        </p:nvSpPr>
        <p:spPr/>
        <p:txBody>
          <a:bodyPr/>
          <a:lstStyle/>
          <a:p>
            <a:r>
              <a:rPr lang="en-US" dirty="0"/>
              <a:t>Work for this Chinese State investment enterprise included verification of Internal Rates of Return, Equity Returns, and analysis of business plans in respect of acquisitions in Europe.</a:t>
            </a:r>
          </a:p>
        </p:txBody>
      </p:sp>
      <p:sp>
        <p:nvSpPr>
          <p:cNvPr id="25" name="Text Placeholder 24"/>
          <p:cNvSpPr>
            <a:spLocks noGrp="1"/>
          </p:cNvSpPr>
          <p:nvPr>
            <p:ph type="body" sz="quarter" idx="59"/>
          </p:nvPr>
        </p:nvSpPr>
        <p:spPr>
          <a:xfrm>
            <a:off x="4651513" y="5123057"/>
            <a:ext cx="2192406" cy="913501"/>
          </a:xfrm>
        </p:spPr>
        <p:txBody>
          <a:bodyPr/>
          <a:lstStyle/>
          <a:p>
            <a:r>
              <a:rPr lang="en-US" dirty="0"/>
              <a:t>Independent valuation advice to Brookfield Infrastructure in order to assist the board in assessing whether or not to participate in a capital raising for its investment in an Australian recycled water and energy business.</a:t>
            </a:r>
          </a:p>
        </p:txBody>
      </p:sp>
      <p:sp>
        <p:nvSpPr>
          <p:cNvPr id="26" name="Text Placeholder 25"/>
          <p:cNvSpPr>
            <a:spLocks noGrp="1"/>
          </p:cNvSpPr>
          <p:nvPr>
            <p:ph type="body" sz="quarter" idx="60"/>
          </p:nvPr>
        </p:nvSpPr>
        <p:spPr>
          <a:xfrm>
            <a:off x="6733527" y="5123057"/>
            <a:ext cx="2371564" cy="913501"/>
          </a:xfrm>
        </p:spPr>
        <p:txBody>
          <a:bodyPr/>
          <a:lstStyle/>
          <a:p>
            <a:r>
              <a:rPr lang="en-US" dirty="0"/>
              <a:t>Purchase price allocation to Australian subsidiaries of Hong Kong-listed, CKI Infrastructure, in relation to its acquisitions of Australian-listed, DUET Group &amp; Granger Energy Services, based in the US, for Australian financial reporting purposes.</a:t>
            </a:r>
          </a:p>
        </p:txBody>
      </p:sp>
    </p:spTree>
    <p:extLst>
      <p:ext uri="{BB962C8B-B14F-4D97-AF65-F5344CB8AC3E}">
        <p14:creationId xmlns:p14="http://schemas.microsoft.com/office/powerpoint/2010/main" val="2493041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rPr>
              <a:t>Representative international client engagements</a:t>
            </a:r>
          </a:p>
        </p:txBody>
      </p:sp>
      <p:pic>
        <p:nvPicPr>
          <p:cNvPr id="28" name="Picture Placeholder 27"/>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142" b="142"/>
          <a:stretch>
            <a:fillRect/>
          </a:stretch>
        </p:blipFill>
        <p:spPr/>
      </p:pic>
      <p:pic>
        <p:nvPicPr>
          <p:cNvPr id="29" name="Picture Placeholder 28"/>
          <p:cNvPicPr>
            <a:picLocks noGrp="1" noChangeAspect="1"/>
          </p:cNvPicPr>
          <p:nvPr>
            <p:ph type="pic" sz="quarter" idx="39"/>
          </p:nvPr>
        </p:nvPicPr>
        <p:blipFill>
          <a:blip r:embed="rId3">
            <a:extLst>
              <a:ext uri="{28A0092B-C50C-407E-A947-70E740481C1C}">
                <a14:useLocalDpi xmlns:a14="http://schemas.microsoft.com/office/drawing/2010/main" val="0"/>
              </a:ext>
            </a:extLst>
          </a:blip>
          <a:srcRect t="142" b="142"/>
          <a:stretch>
            <a:fillRect/>
          </a:stretch>
        </p:blipFill>
        <p:spPr/>
      </p:pic>
      <p:pic>
        <p:nvPicPr>
          <p:cNvPr id="30" name="Picture Placeholder 29"/>
          <p:cNvPicPr>
            <a:picLocks noGrp="1" noChangeAspect="1"/>
          </p:cNvPicPr>
          <p:nvPr>
            <p:ph type="pic" sz="quarter" idx="40"/>
          </p:nvPr>
        </p:nvPicPr>
        <p:blipFill>
          <a:blip r:embed="rId4">
            <a:extLst>
              <a:ext uri="{28A0092B-C50C-407E-A947-70E740481C1C}">
                <a14:useLocalDpi xmlns:a14="http://schemas.microsoft.com/office/drawing/2010/main" val="0"/>
              </a:ext>
            </a:extLst>
          </a:blip>
          <a:srcRect t="142" b="142"/>
          <a:stretch>
            <a:fillRect/>
          </a:stretch>
        </p:blipFill>
        <p:spPr/>
      </p:pic>
      <p:pic>
        <p:nvPicPr>
          <p:cNvPr id="31" name="Picture Placeholder 30"/>
          <p:cNvPicPr>
            <a:picLocks noGrp="1" noChangeAspect="1"/>
          </p:cNvPicPr>
          <p:nvPr>
            <p:ph type="pic" sz="quarter" idx="41"/>
          </p:nvPr>
        </p:nvPicPr>
        <p:blipFill>
          <a:blip r:embed="rId5">
            <a:extLst>
              <a:ext uri="{28A0092B-C50C-407E-A947-70E740481C1C}">
                <a14:useLocalDpi xmlns:a14="http://schemas.microsoft.com/office/drawing/2010/main" val="0"/>
              </a:ext>
            </a:extLst>
          </a:blip>
          <a:srcRect t="142" b="142"/>
          <a:stretch>
            <a:fillRect/>
          </a:stretch>
        </p:blipFill>
        <p:spPr/>
      </p:pic>
      <p:sp>
        <p:nvSpPr>
          <p:cNvPr id="7" name="Text Placeholder 6"/>
          <p:cNvSpPr>
            <a:spLocks noGrp="1"/>
          </p:cNvSpPr>
          <p:nvPr>
            <p:ph type="body" sz="quarter" idx="33"/>
          </p:nvPr>
        </p:nvSpPr>
        <p:spPr/>
        <p:txBody>
          <a:bodyPr/>
          <a:lstStyle/>
          <a:p>
            <a:r>
              <a:rPr lang="en-US" dirty="0"/>
              <a:t>Intellectual Property Valuation</a:t>
            </a:r>
          </a:p>
        </p:txBody>
      </p:sp>
      <p:sp>
        <p:nvSpPr>
          <p:cNvPr id="8" name="Text Placeholder 7"/>
          <p:cNvSpPr>
            <a:spLocks noGrp="1"/>
          </p:cNvSpPr>
          <p:nvPr>
            <p:ph type="body" sz="quarter" idx="42"/>
          </p:nvPr>
        </p:nvSpPr>
        <p:spPr/>
        <p:txBody>
          <a:bodyPr/>
          <a:lstStyle/>
          <a:p>
            <a:r>
              <a:rPr lang="en-US" dirty="0"/>
              <a:t>Experts Report | Fairness Opinion</a:t>
            </a:r>
          </a:p>
        </p:txBody>
      </p:sp>
      <p:sp>
        <p:nvSpPr>
          <p:cNvPr id="9" name="Text Placeholder 8"/>
          <p:cNvSpPr>
            <a:spLocks noGrp="1"/>
          </p:cNvSpPr>
          <p:nvPr>
            <p:ph type="body" sz="quarter" idx="43"/>
          </p:nvPr>
        </p:nvSpPr>
        <p:spPr/>
        <p:txBody>
          <a:bodyPr/>
          <a:lstStyle/>
          <a:p>
            <a:r>
              <a:rPr lang="en-US" dirty="0"/>
              <a:t>Acquisition</a:t>
            </a:r>
          </a:p>
        </p:txBody>
      </p:sp>
      <p:sp>
        <p:nvSpPr>
          <p:cNvPr id="10" name="Text Placeholder 9"/>
          <p:cNvSpPr>
            <a:spLocks noGrp="1"/>
          </p:cNvSpPr>
          <p:nvPr>
            <p:ph type="body" sz="quarter" idx="44"/>
          </p:nvPr>
        </p:nvSpPr>
        <p:spPr/>
        <p:txBody>
          <a:bodyPr/>
          <a:lstStyle/>
          <a:p>
            <a:r>
              <a:rPr lang="en-US" dirty="0"/>
              <a:t>Financial Reporting Valuation</a:t>
            </a:r>
          </a:p>
        </p:txBody>
      </p:sp>
      <p:sp>
        <p:nvSpPr>
          <p:cNvPr id="11" name="Text Placeholder 10"/>
          <p:cNvSpPr>
            <a:spLocks noGrp="1"/>
          </p:cNvSpPr>
          <p:nvPr>
            <p:ph type="body" sz="quarter" idx="45"/>
          </p:nvPr>
        </p:nvSpPr>
        <p:spPr/>
        <p:txBody>
          <a:bodyPr/>
          <a:lstStyle/>
          <a:p>
            <a:r>
              <a:rPr lang="en-US" dirty="0"/>
              <a:t>Valuation of intellectual property for tax purposes. The Dutch company originated in Chile and is a leader in water treatment processes.</a:t>
            </a:r>
          </a:p>
        </p:txBody>
      </p:sp>
      <p:sp>
        <p:nvSpPr>
          <p:cNvPr id="12" name="Text Placeholder 11"/>
          <p:cNvSpPr>
            <a:spLocks noGrp="1"/>
          </p:cNvSpPr>
          <p:nvPr>
            <p:ph type="body" sz="quarter" idx="46"/>
          </p:nvPr>
        </p:nvSpPr>
        <p:spPr>
          <a:xfrm>
            <a:off x="2459106" y="2489200"/>
            <a:ext cx="2122621" cy="913501"/>
          </a:xfrm>
        </p:spPr>
        <p:txBody>
          <a:bodyPr/>
          <a:lstStyle/>
          <a:p>
            <a:r>
              <a:rPr lang="en-US" dirty="0"/>
              <a:t>Independent expert’s report (similar to a fairness opinion) in relation to a loan conversion and share placement for Elk Petroleum, an Australian-listed oil &amp; gas company with assets predominantly in the US.</a:t>
            </a:r>
          </a:p>
        </p:txBody>
      </p:sp>
      <p:sp>
        <p:nvSpPr>
          <p:cNvPr id="13" name="Text Placeholder 12"/>
          <p:cNvSpPr>
            <a:spLocks noGrp="1"/>
          </p:cNvSpPr>
          <p:nvPr>
            <p:ph type="body" sz="quarter" idx="47"/>
          </p:nvPr>
        </p:nvSpPr>
        <p:spPr/>
        <p:txBody>
          <a:bodyPr/>
          <a:lstStyle/>
          <a:p>
            <a:r>
              <a:rPr lang="en-US" dirty="0"/>
              <a:t>Acquisition of Beijaert Holdings bv, Retsch bv, and Emergo bv (Netherlands).</a:t>
            </a:r>
          </a:p>
        </p:txBody>
      </p:sp>
      <p:sp>
        <p:nvSpPr>
          <p:cNvPr id="14" name="Text Placeholder 13"/>
          <p:cNvSpPr>
            <a:spLocks noGrp="1"/>
          </p:cNvSpPr>
          <p:nvPr>
            <p:ph type="body" sz="quarter" idx="48"/>
          </p:nvPr>
        </p:nvSpPr>
        <p:spPr/>
        <p:txBody>
          <a:bodyPr/>
          <a:lstStyle/>
          <a:p>
            <a:r>
              <a:rPr lang="en-US" dirty="0"/>
              <a:t>Valuation of Rietschle Thomas Industries in Germany for financial reporting purposes.</a:t>
            </a:r>
          </a:p>
        </p:txBody>
      </p:sp>
      <p:pic>
        <p:nvPicPr>
          <p:cNvPr id="32" name="Picture Placeholder 31"/>
          <p:cNvPicPr>
            <a:picLocks noGrp="1" noChangeAspect="1"/>
          </p:cNvPicPr>
          <p:nvPr>
            <p:ph type="pic" sz="quarter" idx="49"/>
          </p:nvPr>
        </p:nvPicPr>
        <p:blipFill>
          <a:blip r:embed="rId6">
            <a:extLst>
              <a:ext uri="{28A0092B-C50C-407E-A947-70E740481C1C}">
                <a14:useLocalDpi xmlns:a14="http://schemas.microsoft.com/office/drawing/2010/main" val="0"/>
              </a:ext>
            </a:extLst>
          </a:blip>
          <a:stretch>
            <a:fillRect/>
          </a:stretch>
        </p:blipFill>
        <p:spPr>
          <a:xfrm>
            <a:off x="567987" y="4328690"/>
            <a:ext cx="1430798" cy="557125"/>
          </a:xfrm>
        </p:spPr>
      </p:pic>
      <p:pic>
        <p:nvPicPr>
          <p:cNvPr id="33" name="Picture Placeholder 32"/>
          <p:cNvPicPr>
            <a:picLocks noGrp="1" noChangeAspect="1"/>
          </p:cNvPicPr>
          <p:nvPr>
            <p:ph type="pic" sz="quarter" idx="50"/>
          </p:nvPr>
        </p:nvPicPr>
        <p:blipFill>
          <a:blip r:embed="rId7">
            <a:extLst>
              <a:ext uri="{28A0092B-C50C-407E-A947-70E740481C1C}">
                <a14:useLocalDpi xmlns:a14="http://schemas.microsoft.com/office/drawing/2010/main" val="0"/>
              </a:ext>
            </a:extLst>
          </a:blip>
          <a:srcRect t="142" b="142"/>
          <a:stretch>
            <a:fillRect/>
          </a:stretch>
        </p:blipFill>
        <p:spPr/>
      </p:pic>
      <p:pic>
        <p:nvPicPr>
          <p:cNvPr id="34" name="Picture Placeholder 33"/>
          <p:cNvPicPr>
            <a:picLocks noGrp="1" noChangeAspect="1"/>
          </p:cNvPicPr>
          <p:nvPr>
            <p:ph type="pic" sz="quarter" idx="51"/>
          </p:nvPr>
        </p:nvPicPr>
        <p:blipFill>
          <a:blip r:embed="rId8">
            <a:extLst>
              <a:ext uri="{28A0092B-C50C-407E-A947-70E740481C1C}">
                <a14:useLocalDpi xmlns:a14="http://schemas.microsoft.com/office/drawing/2010/main" val="0"/>
              </a:ext>
            </a:extLst>
          </a:blip>
          <a:srcRect t="142" b="142"/>
          <a:stretch>
            <a:fillRect/>
          </a:stretch>
        </p:blipFill>
        <p:spPr/>
      </p:pic>
      <p:pic>
        <p:nvPicPr>
          <p:cNvPr id="35" name="Picture Placeholder 34"/>
          <p:cNvPicPr>
            <a:picLocks noGrp="1" noChangeAspect="1"/>
          </p:cNvPicPr>
          <p:nvPr>
            <p:ph type="pic" sz="quarter" idx="52"/>
          </p:nvPr>
        </p:nvPicPr>
        <p:blipFill>
          <a:blip r:embed="rId9">
            <a:extLst>
              <a:ext uri="{28A0092B-C50C-407E-A947-70E740481C1C}">
                <a14:useLocalDpi xmlns:a14="http://schemas.microsoft.com/office/drawing/2010/main" val="0"/>
              </a:ext>
            </a:extLst>
          </a:blip>
          <a:srcRect t="142" b="142"/>
          <a:stretch>
            <a:fillRect/>
          </a:stretch>
        </p:blipFill>
        <p:spPr/>
      </p:pic>
      <p:sp>
        <p:nvSpPr>
          <p:cNvPr id="19" name="Text Placeholder 18"/>
          <p:cNvSpPr>
            <a:spLocks noGrp="1"/>
          </p:cNvSpPr>
          <p:nvPr>
            <p:ph type="body" sz="quarter" idx="53"/>
          </p:nvPr>
        </p:nvSpPr>
        <p:spPr/>
        <p:txBody>
          <a:bodyPr/>
          <a:lstStyle/>
          <a:p>
            <a:r>
              <a:rPr lang="en-US" dirty="0"/>
              <a:t>Restructuring</a:t>
            </a:r>
          </a:p>
        </p:txBody>
      </p:sp>
      <p:sp>
        <p:nvSpPr>
          <p:cNvPr id="20" name="Text Placeholder 19"/>
          <p:cNvSpPr>
            <a:spLocks noGrp="1"/>
          </p:cNvSpPr>
          <p:nvPr>
            <p:ph type="body" sz="quarter" idx="54"/>
          </p:nvPr>
        </p:nvSpPr>
        <p:spPr/>
        <p:txBody>
          <a:bodyPr/>
          <a:lstStyle/>
          <a:p>
            <a:r>
              <a:rPr lang="en-US" dirty="0"/>
              <a:t>Valuation for Tax Reporting</a:t>
            </a:r>
          </a:p>
        </p:txBody>
      </p:sp>
      <p:sp>
        <p:nvSpPr>
          <p:cNvPr id="21" name="Text Placeholder 20"/>
          <p:cNvSpPr>
            <a:spLocks noGrp="1"/>
          </p:cNvSpPr>
          <p:nvPr>
            <p:ph type="body" sz="quarter" idx="55"/>
          </p:nvPr>
        </p:nvSpPr>
        <p:spPr/>
        <p:txBody>
          <a:bodyPr/>
          <a:lstStyle/>
          <a:p>
            <a:r>
              <a:rPr lang="en-US" dirty="0"/>
              <a:t>Expert Witness Valuation</a:t>
            </a:r>
          </a:p>
        </p:txBody>
      </p:sp>
      <p:sp>
        <p:nvSpPr>
          <p:cNvPr id="22" name="Text Placeholder 21"/>
          <p:cNvSpPr>
            <a:spLocks noGrp="1"/>
          </p:cNvSpPr>
          <p:nvPr>
            <p:ph type="body" sz="quarter" idx="56"/>
          </p:nvPr>
        </p:nvSpPr>
        <p:spPr/>
        <p:txBody>
          <a:bodyPr/>
          <a:lstStyle/>
          <a:p>
            <a:r>
              <a:rPr lang="en-US" dirty="0"/>
              <a:t>Real and Personal Property Valuation</a:t>
            </a:r>
          </a:p>
        </p:txBody>
      </p:sp>
      <p:sp>
        <p:nvSpPr>
          <p:cNvPr id="23" name="Text Placeholder 22"/>
          <p:cNvSpPr>
            <a:spLocks noGrp="1"/>
          </p:cNvSpPr>
          <p:nvPr>
            <p:ph type="body" sz="quarter" idx="57"/>
          </p:nvPr>
        </p:nvSpPr>
        <p:spPr/>
        <p:txBody>
          <a:bodyPr/>
          <a:lstStyle/>
          <a:p>
            <a:r>
              <a:rPr lang="en-US" dirty="0"/>
              <a:t>Restructuring of 27 entities including Mexico, Canada, Brazil, Argentina, Peru, UK, Germany, Netherlands, France, Belgium, and Italy.</a:t>
            </a:r>
          </a:p>
        </p:txBody>
      </p:sp>
      <p:sp>
        <p:nvSpPr>
          <p:cNvPr id="24" name="Text Placeholder 23"/>
          <p:cNvSpPr>
            <a:spLocks noGrp="1"/>
          </p:cNvSpPr>
          <p:nvPr>
            <p:ph type="body" sz="quarter" idx="58"/>
          </p:nvPr>
        </p:nvSpPr>
        <p:spPr/>
        <p:txBody>
          <a:bodyPr/>
          <a:lstStyle/>
          <a:p>
            <a:r>
              <a:rPr lang="en-US" dirty="0"/>
              <a:t>Valuation of various European subsidiary companies based in Belgium, France, Italy, Spain, Netherlands, Poland, Romania, and Germany for tax purposes following a Group reorganization.</a:t>
            </a:r>
          </a:p>
        </p:txBody>
      </p:sp>
      <p:sp>
        <p:nvSpPr>
          <p:cNvPr id="25" name="Text Placeholder 24"/>
          <p:cNvSpPr>
            <a:spLocks noGrp="1"/>
          </p:cNvSpPr>
          <p:nvPr>
            <p:ph type="body" sz="quarter" idx="59"/>
          </p:nvPr>
        </p:nvSpPr>
        <p:spPr/>
        <p:txBody>
          <a:bodyPr/>
          <a:lstStyle/>
          <a:p>
            <a:r>
              <a:rPr lang="en-US" dirty="0"/>
              <a:t>Expert witness valuation and royalties damages assessment for the Hong Kong High Court concerning the trademark and brand of Itamae Sushi and image right of Mr. Cheng.</a:t>
            </a:r>
          </a:p>
        </p:txBody>
      </p:sp>
      <p:sp>
        <p:nvSpPr>
          <p:cNvPr id="26" name="Text Placeholder 25"/>
          <p:cNvSpPr>
            <a:spLocks noGrp="1"/>
          </p:cNvSpPr>
          <p:nvPr>
            <p:ph type="body" sz="quarter" idx="60"/>
          </p:nvPr>
        </p:nvSpPr>
        <p:spPr/>
        <p:txBody>
          <a:bodyPr/>
          <a:lstStyle/>
          <a:p>
            <a:r>
              <a:rPr lang="en-US" dirty="0"/>
              <a:t>Kraft Foods, Inc. (now KraftHeinz) acquisition of Group Danone biscuit business including all real property and personal property in 16 countries throughout Europe, Africa, and Asia.</a:t>
            </a:r>
          </a:p>
        </p:txBody>
      </p:sp>
    </p:spTree>
    <p:extLst>
      <p:ext uri="{BB962C8B-B14F-4D97-AF65-F5344CB8AC3E}">
        <p14:creationId xmlns:p14="http://schemas.microsoft.com/office/powerpoint/2010/main" val="148004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00000"/>
                </a:solidFill>
              </a:rPr>
              <a:t>Representative international client engagements</a:t>
            </a:r>
            <a:endParaRPr lang="en-US" dirty="0"/>
          </a:p>
        </p:txBody>
      </p:sp>
      <p:pic>
        <p:nvPicPr>
          <p:cNvPr id="28" name="Picture Placeholder 27"/>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t="142" b="142"/>
          <a:stretch>
            <a:fillRect/>
          </a:stretch>
        </p:blipFill>
        <p:spPr/>
      </p:pic>
      <p:pic>
        <p:nvPicPr>
          <p:cNvPr id="29" name="Picture Placeholder 28"/>
          <p:cNvPicPr>
            <a:picLocks noGrp="1" noChangeAspect="1"/>
          </p:cNvPicPr>
          <p:nvPr>
            <p:ph type="pic" sz="quarter" idx="39"/>
          </p:nvPr>
        </p:nvPicPr>
        <p:blipFill>
          <a:blip r:embed="rId3">
            <a:extLst>
              <a:ext uri="{28A0092B-C50C-407E-A947-70E740481C1C}">
                <a14:useLocalDpi xmlns:a14="http://schemas.microsoft.com/office/drawing/2010/main" val="0"/>
              </a:ext>
            </a:extLst>
          </a:blip>
          <a:srcRect t="142" b="142"/>
          <a:stretch>
            <a:fillRect/>
          </a:stretch>
        </p:blipFill>
        <p:spPr/>
      </p:pic>
      <p:pic>
        <p:nvPicPr>
          <p:cNvPr id="30" name="Picture Placeholder 29"/>
          <p:cNvPicPr>
            <a:picLocks noGrp="1" noChangeAspect="1"/>
          </p:cNvPicPr>
          <p:nvPr>
            <p:ph type="pic" sz="quarter" idx="40"/>
          </p:nvPr>
        </p:nvPicPr>
        <p:blipFill>
          <a:blip r:embed="rId4">
            <a:extLst>
              <a:ext uri="{28A0092B-C50C-407E-A947-70E740481C1C}">
                <a14:useLocalDpi xmlns:a14="http://schemas.microsoft.com/office/drawing/2010/main" val="0"/>
              </a:ext>
            </a:extLst>
          </a:blip>
          <a:srcRect t="142" b="142"/>
          <a:stretch>
            <a:fillRect/>
          </a:stretch>
        </p:blipFill>
        <p:spPr/>
      </p:pic>
      <p:pic>
        <p:nvPicPr>
          <p:cNvPr id="31" name="Picture Placeholder 30"/>
          <p:cNvPicPr>
            <a:picLocks noGrp="1" noChangeAspect="1"/>
          </p:cNvPicPr>
          <p:nvPr>
            <p:ph type="pic" sz="quarter" idx="41"/>
          </p:nvPr>
        </p:nvPicPr>
        <p:blipFill>
          <a:blip r:embed="rId5">
            <a:extLst>
              <a:ext uri="{28A0092B-C50C-407E-A947-70E740481C1C}">
                <a14:useLocalDpi xmlns:a14="http://schemas.microsoft.com/office/drawing/2010/main" val="0"/>
              </a:ext>
            </a:extLst>
          </a:blip>
          <a:srcRect t="142" b="142"/>
          <a:stretch>
            <a:fillRect/>
          </a:stretch>
        </p:blipFill>
        <p:spPr/>
      </p:pic>
      <p:sp>
        <p:nvSpPr>
          <p:cNvPr id="7" name="Text Placeholder 6"/>
          <p:cNvSpPr>
            <a:spLocks noGrp="1"/>
          </p:cNvSpPr>
          <p:nvPr>
            <p:ph type="body" sz="quarter" idx="33"/>
          </p:nvPr>
        </p:nvSpPr>
        <p:spPr/>
        <p:txBody>
          <a:bodyPr/>
          <a:lstStyle/>
          <a:p>
            <a:r>
              <a:rPr lang="en-US" dirty="0"/>
              <a:t>Restructuring</a:t>
            </a:r>
          </a:p>
        </p:txBody>
      </p:sp>
      <p:sp>
        <p:nvSpPr>
          <p:cNvPr id="8" name="Text Placeholder 7"/>
          <p:cNvSpPr>
            <a:spLocks noGrp="1"/>
          </p:cNvSpPr>
          <p:nvPr>
            <p:ph type="body" sz="quarter" idx="42"/>
          </p:nvPr>
        </p:nvSpPr>
        <p:spPr/>
        <p:txBody>
          <a:bodyPr/>
          <a:lstStyle/>
          <a:p>
            <a:r>
              <a:rPr lang="en-US" dirty="0"/>
              <a:t>Expert’s Report | Fairness Opinion</a:t>
            </a:r>
          </a:p>
        </p:txBody>
      </p:sp>
      <p:sp>
        <p:nvSpPr>
          <p:cNvPr id="9" name="Text Placeholder 8"/>
          <p:cNvSpPr>
            <a:spLocks noGrp="1"/>
          </p:cNvSpPr>
          <p:nvPr>
            <p:ph type="body" sz="quarter" idx="43"/>
          </p:nvPr>
        </p:nvSpPr>
        <p:spPr/>
        <p:txBody>
          <a:bodyPr/>
          <a:lstStyle/>
          <a:p>
            <a:r>
              <a:rPr lang="en-US" dirty="0"/>
              <a:t>Valuations for Tax Restructuring</a:t>
            </a:r>
          </a:p>
        </p:txBody>
      </p:sp>
      <p:sp>
        <p:nvSpPr>
          <p:cNvPr id="10" name="Text Placeholder 9"/>
          <p:cNvSpPr>
            <a:spLocks noGrp="1"/>
          </p:cNvSpPr>
          <p:nvPr>
            <p:ph type="body" sz="quarter" idx="44"/>
          </p:nvPr>
        </p:nvSpPr>
        <p:spPr/>
        <p:txBody>
          <a:bodyPr/>
          <a:lstStyle/>
          <a:p>
            <a:r>
              <a:rPr lang="en-US" dirty="0"/>
              <a:t>Acquisition</a:t>
            </a:r>
          </a:p>
        </p:txBody>
      </p:sp>
      <p:sp>
        <p:nvSpPr>
          <p:cNvPr id="11" name="Text Placeholder 10"/>
          <p:cNvSpPr>
            <a:spLocks noGrp="1"/>
          </p:cNvSpPr>
          <p:nvPr>
            <p:ph type="body" sz="quarter" idx="45"/>
          </p:nvPr>
        </p:nvSpPr>
        <p:spPr/>
        <p:txBody>
          <a:bodyPr/>
          <a:lstStyle/>
          <a:p>
            <a:r>
              <a:rPr lang="en-US" dirty="0"/>
              <a:t>Restructuring of 27 entities including Mexico, Canada, Brazil, Argentina, Peru, UK, Germany, Netherlands, France, Belgium, and Italy.</a:t>
            </a:r>
          </a:p>
        </p:txBody>
      </p:sp>
      <p:sp>
        <p:nvSpPr>
          <p:cNvPr id="12" name="Text Placeholder 11"/>
          <p:cNvSpPr>
            <a:spLocks noGrp="1"/>
          </p:cNvSpPr>
          <p:nvPr>
            <p:ph type="body" sz="quarter" idx="46"/>
          </p:nvPr>
        </p:nvSpPr>
        <p:spPr/>
        <p:txBody>
          <a:bodyPr/>
          <a:lstStyle/>
          <a:p>
            <a:r>
              <a:rPr lang="en-US" dirty="0"/>
              <a:t>Independent expert’s report (fairness opinion) in relation to a share restructure of Pacific Current Group, involving US fund manager, Northern Lights Capital.</a:t>
            </a:r>
          </a:p>
        </p:txBody>
      </p:sp>
      <p:sp>
        <p:nvSpPr>
          <p:cNvPr id="13" name="Text Placeholder 12"/>
          <p:cNvSpPr>
            <a:spLocks noGrp="1"/>
          </p:cNvSpPr>
          <p:nvPr>
            <p:ph type="body" sz="quarter" idx="47"/>
          </p:nvPr>
        </p:nvSpPr>
        <p:spPr/>
        <p:txBody>
          <a:bodyPr/>
          <a:lstStyle/>
          <a:p>
            <a:r>
              <a:rPr lang="en-US" dirty="0"/>
              <a:t>Business entity valuations for European and Mexican (Frito-Lay) tax restructuring.</a:t>
            </a:r>
          </a:p>
        </p:txBody>
      </p:sp>
      <p:sp>
        <p:nvSpPr>
          <p:cNvPr id="14" name="Text Placeholder 13"/>
          <p:cNvSpPr>
            <a:spLocks noGrp="1"/>
          </p:cNvSpPr>
          <p:nvPr>
            <p:ph type="body" sz="quarter" idx="48"/>
          </p:nvPr>
        </p:nvSpPr>
        <p:spPr/>
        <p:txBody>
          <a:bodyPr/>
          <a:lstStyle/>
          <a:p>
            <a:r>
              <a:rPr lang="en-US" dirty="0"/>
              <a:t>Acquisitions of Papastratos Cigarette Manufacturing Company S.A. (Greece) and DIN (Serbia).</a:t>
            </a:r>
          </a:p>
        </p:txBody>
      </p:sp>
      <p:pic>
        <p:nvPicPr>
          <p:cNvPr id="32" name="Picture Placeholder 31"/>
          <p:cNvPicPr>
            <a:picLocks noGrp="1" noChangeAspect="1"/>
          </p:cNvPicPr>
          <p:nvPr>
            <p:ph type="pic" sz="quarter" idx="49"/>
          </p:nvPr>
        </p:nvPicPr>
        <p:blipFill>
          <a:blip r:embed="rId6">
            <a:extLst>
              <a:ext uri="{28A0092B-C50C-407E-A947-70E740481C1C}">
                <a14:useLocalDpi xmlns:a14="http://schemas.microsoft.com/office/drawing/2010/main" val="0"/>
              </a:ext>
            </a:extLst>
          </a:blip>
          <a:srcRect t="142" b="142"/>
          <a:stretch>
            <a:fillRect/>
          </a:stretch>
        </p:blipFill>
        <p:spPr/>
      </p:pic>
      <p:pic>
        <p:nvPicPr>
          <p:cNvPr id="33" name="Picture Placeholder 32"/>
          <p:cNvPicPr>
            <a:picLocks noGrp="1" noChangeAspect="1"/>
          </p:cNvPicPr>
          <p:nvPr>
            <p:ph type="pic" sz="quarter" idx="50"/>
          </p:nvPr>
        </p:nvPicPr>
        <p:blipFill>
          <a:blip r:embed="rId7">
            <a:extLst>
              <a:ext uri="{28A0092B-C50C-407E-A947-70E740481C1C}">
                <a14:useLocalDpi xmlns:a14="http://schemas.microsoft.com/office/drawing/2010/main" val="0"/>
              </a:ext>
            </a:extLst>
          </a:blip>
          <a:srcRect t="142" b="142"/>
          <a:stretch>
            <a:fillRect/>
          </a:stretch>
        </p:blipFill>
        <p:spPr/>
      </p:pic>
      <p:pic>
        <p:nvPicPr>
          <p:cNvPr id="34" name="Picture Placeholder 33"/>
          <p:cNvPicPr>
            <a:picLocks noGrp="1" noChangeAspect="1"/>
          </p:cNvPicPr>
          <p:nvPr>
            <p:ph type="pic" sz="quarter" idx="51"/>
          </p:nvPr>
        </p:nvPicPr>
        <p:blipFill>
          <a:blip r:embed="rId8">
            <a:extLst>
              <a:ext uri="{28A0092B-C50C-407E-A947-70E740481C1C}">
                <a14:useLocalDpi xmlns:a14="http://schemas.microsoft.com/office/drawing/2010/main" val="0"/>
              </a:ext>
            </a:extLst>
          </a:blip>
          <a:srcRect t="142" b="142"/>
          <a:stretch>
            <a:fillRect/>
          </a:stretch>
        </p:blipFill>
        <p:spPr/>
      </p:pic>
      <p:pic>
        <p:nvPicPr>
          <p:cNvPr id="35" name="Picture Placeholder 34"/>
          <p:cNvPicPr>
            <a:picLocks noGrp="1" noChangeAspect="1"/>
          </p:cNvPicPr>
          <p:nvPr>
            <p:ph type="pic" sz="quarter" idx="52"/>
          </p:nvPr>
        </p:nvPicPr>
        <p:blipFill>
          <a:blip r:embed="rId9">
            <a:extLst>
              <a:ext uri="{28A0092B-C50C-407E-A947-70E740481C1C}">
                <a14:useLocalDpi xmlns:a14="http://schemas.microsoft.com/office/drawing/2010/main" val="0"/>
              </a:ext>
            </a:extLst>
          </a:blip>
          <a:srcRect t="142" b="142"/>
          <a:stretch>
            <a:fillRect/>
          </a:stretch>
        </p:blipFill>
        <p:spPr/>
      </p:pic>
      <p:sp>
        <p:nvSpPr>
          <p:cNvPr id="19" name="Text Placeholder 18"/>
          <p:cNvSpPr>
            <a:spLocks noGrp="1"/>
          </p:cNvSpPr>
          <p:nvPr>
            <p:ph type="body" sz="quarter" idx="53"/>
          </p:nvPr>
        </p:nvSpPr>
        <p:spPr/>
        <p:txBody>
          <a:bodyPr/>
          <a:lstStyle/>
          <a:p>
            <a:r>
              <a:rPr lang="en-US" dirty="0"/>
              <a:t>Merger</a:t>
            </a:r>
          </a:p>
        </p:txBody>
      </p:sp>
      <p:sp>
        <p:nvSpPr>
          <p:cNvPr id="20" name="Text Placeholder 19"/>
          <p:cNvSpPr>
            <a:spLocks noGrp="1"/>
          </p:cNvSpPr>
          <p:nvPr>
            <p:ph type="body" sz="quarter" idx="54"/>
          </p:nvPr>
        </p:nvSpPr>
        <p:spPr/>
        <p:txBody>
          <a:bodyPr/>
          <a:lstStyle/>
          <a:p>
            <a:r>
              <a:rPr lang="en-US" dirty="0"/>
              <a:t>Valuation and Expert Witness Testimony</a:t>
            </a:r>
          </a:p>
        </p:txBody>
      </p:sp>
      <p:sp>
        <p:nvSpPr>
          <p:cNvPr id="21" name="Text Placeholder 20"/>
          <p:cNvSpPr>
            <a:spLocks noGrp="1"/>
          </p:cNvSpPr>
          <p:nvPr>
            <p:ph type="body" sz="quarter" idx="55"/>
          </p:nvPr>
        </p:nvSpPr>
        <p:spPr/>
        <p:txBody>
          <a:bodyPr/>
          <a:lstStyle/>
          <a:p>
            <a:r>
              <a:rPr lang="en-US" dirty="0"/>
              <a:t>Valuation for Tax Reporting</a:t>
            </a:r>
          </a:p>
        </p:txBody>
      </p:sp>
      <p:sp>
        <p:nvSpPr>
          <p:cNvPr id="22" name="Text Placeholder 21"/>
          <p:cNvSpPr>
            <a:spLocks noGrp="1"/>
          </p:cNvSpPr>
          <p:nvPr>
            <p:ph type="body" sz="quarter" idx="56"/>
          </p:nvPr>
        </p:nvSpPr>
        <p:spPr/>
        <p:txBody>
          <a:bodyPr/>
          <a:lstStyle/>
          <a:p>
            <a:r>
              <a:rPr lang="en-US" dirty="0"/>
              <a:t>Complex Securities Valuation</a:t>
            </a:r>
          </a:p>
        </p:txBody>
      </p:sp>
      <p:sp>
        <p:nvSpPr>
          <p:cNvPr id="23" name="Text Placeholder 22"/>
          <p:cNvSpPr>
            <a:spLocks noGrp="1"/>
          </p:cNvSpPr>
          <p:nvPr>
            <p:ph type="body" sz="quarter" idx="57"/>
          </p:nvPr>
        </p:nvSpPr>
        <p:spPr/>
        <p:txBody>
          <a:bodyPr/>
          <a:lstStyle/>
          <a:p>
            <a:r>
              <a:rPr lang="en-US" dirty="0"/>
              <a:t>Pre-close valuation support for the merger of Praxair, Inc. and Linde AG. (US, Germany)</a:t>
            </a:r>
          </a:p>
        </p:txBody>
      </p:sp>
      <p:sp>
        <p:nvSpPr>
          <p:cNvPr id="24" name="Text Placeholder 23"/>
          <p:cNvSpPr>
            <a:spLocks noGrp="1"/>
          </p:cNvSpPr>
          <p:nvPr>
            <p:ph type="body" sz="quarter" idx="58"/>
          </p:nvPr>
        </p:nvSpPr>
        <p:spPr>
          <a:xfrm>
            <a:off x="2459106" y="5123057"/>
            <a:ext cx="2122621" cy="913501"/>
          </a:xfrm>
        </p:spPr>
        <p:txBody>
          <a:bodyPr/>
          <a:lstStyle/>
          <a:p>
            <a:r>
              <a:rPr lang="en-US" dirty="0"/>
              <a:t>Valuation and expert witness testimony in High Court for this Canadian-based company in dispute with its UK-based distribution agency. Sanyou is 100% owned by a Chinese manufacturer.</a:t>
            </a:r>
          </a:p>
        </p:txBody>
      </p:sp>
      <p:sp>
        <p:nvSpPr>
          <p:cNvPr id="25" name="Text Placeholder 24"/>
          <p:cNvSpPr>
            <a:spLocks noGrp="1"/>
          </p:cNvSpPr>
          <p:nvPr>
            <p:ph type="body" sz="quarter" idx="59"/>
          </p:nvPr>
        </p:nvSpPr>
        <p:spPr/>
        <p:txBody>
          <a:bodyPr/>
          <a:lstStyle/>
          <a:p>
            <a:r>
              <a:rPr lang="en-US" dirty="0"/>
              <a:t>Legal entity valuations in support of internal management tax planning. (Germany, Australia)</a:t>
            </a:r>
          </a:p>
        </p:txBody>
      </p:sp>
      <p:sp>
        <p:nvSpPr>
          <p:cNvPr id="26" name="Text Placeholder 25"/>
          <p:cNvSpPr>
            <a:spLocks noGrp="1"/>
          </p:cNvSpPr>
          <p:nvPr>
            <p:ph type="body" sz="quarter" idx="60"/>
          </p:nvPr>
        </p:nvSpPr>
        <p:spPr/>
        <p:txBody>
          <a:bodyPr/>
          <a:lstStyle/>
          <a:p>
            <a:r>
              <a:rPr lang="en-US" dirty="0"/>
              <a:t>Valuation of various subordinated debt instruments issued by infrastructure companies in the UK and Europe for Australian financial reporting and unit pricing purposes.</a:t>
            </a:r>
          </a:p>
        </p:txBody>
      </p:sp>
    </p:spTree>
    <p:extLst>
      <p:ext uri="{BB962C8B-B14F-4D97-AF65-F5344CB8AC3E}">
        <p14:creationId xmlns:p14="http://schemas.microsoft.com/office/powerpoint/2010/main" val="299796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Thank you</a:t>
            </a:r>
          </a:p>
        </p:txBody>
      </p:sp>
      <p:sp>
        <p:nvSpPr>
          <p:cNvPr id="3" name="Text Placeholder 2"/>
          <p:cNvSpPr>
            <a:spLocks noGrp="1"/>
          </p:cNvSpPr>
          <p:nvPr>
            <p:ph type="body" sz="quarter" idx="13"/>
          </p:nvPr>
        </p:nvSpPr>
        <p:spPr/>
        <p:txBody>
          <a:bodyPr/>
          <a:lstStyle/>
          <a:p>
            <a:endParaRPr lang="en-US" dirty="0"/>
          </a:p>
          <a:p>
            <a:endParaRPr lang="en-US" dirty="0"/>
          </a:p>
          <a:p>
            <a:endParaRPr lang="en-US" dirty="0"/>
          </a:p>
        </p:txBody>
      </p:sp>
      <p:pic>
        <p:nvPicPr>
          <p:cNvPr id="6" name="Picture 5">
            <a:extLst>
              <a:ext uri="{FF2B5EF4-FFF2-40B4-BE49-F238E27FC236}">
                <a16:creationId xmlns:a16="http://schemas.microsoft.com/office/drawing/2014/main" id="{58A58B7E-76A2-40A4-B894-325EB65F95DE}"/>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805051" y="6053984"/>
            <a:ext cx="369095" cy="369095"/>
          </a:xfrm>
          <a:prstGeom prst="rect">
            <a:avLst/>
          </a:prstGeom>
        </p:spPr>
      </p:pic>
      <p:sp>
        <p:nvSpPr>
          <p:cNvPr id="7" name="Text Placeholder 8">
            <a:extLst>
              <a:ext uri="{FF2B5EF4-FFF2-40B4-BE49-F238E27FC236}">
                <a16:creationId xmlns:a16="http://schemas.microsoft.com/office/drawing/2014/main" id="{00A5A0E8-67DE-425A-B380-42392B62B9AE}"/>
              </a:ext>
            </a:extLst>
          </p:cNvPr>
          <p:cNvSpPr txBox="1">
            <a:spLocks/>
          </p:cNvSpPr>
          <p:nvPr/>
        </p:nvSpPr>
        <p:spPr>
          <a:xfrm>
            <a:off x="1566250" y="6229995"/>
            <a:ext cx="2327324" cy="304800"/>
          </a:xfrm>
          <a:prstGeom prst="rect">
            <a:avLst/>
          </a:prstGeom>
        </p:spPr>
        <p:txBody>
          <a:bodyPr vert="horz" lIns="0" tIns="0" rIns="0" bIns="0" rtlCol="0">
            <a:noAutofit/>
          </a:bodyPr>
          <a:lstStyle>
            <a:lvl1pPr marL="0" indent="0" algn="l" defTabSz="685800" rtl="0" eaLnBrk="1" latinLnBrk="0" hangingPunct="1">
              <a:lnSpc>
                <a:spcPct val="100000"/>
              </a:lnSpc>
              <a:spcBef>
                <a:spcPts val="600"/>
              </a:spcBef>
              <a:buClr>
                <a:schemeClr val="accent1"/>
              </a:buClr>
              <a:buFont typeface="Wingdings" panose="05000000000000000000" pitchFamily="2" charset="2"/>
              <a:buNone/>
              <a:defRPr sz="1600" b="1" kern="1200" cap="none" baseline="0">
                <a:solidFill>
                  <a:schemeClr val="tx1">
                    <a:lumMod val="95000"/>
                    <a:lumOff val="5000"/>
                  </a:schemeClr>
                </a:solidFill>
                <a:latin typeface="+mj-lt"/>
                <a:ea typeface="+mn-ea"/>
                <a:cs typeface="+mn-cs"/>
              </a:defRPr>
            </a:lvl1pPr>
            <a:lvl2pPr marL="182880" indent="-182880" algn="l" defTabSz="685800" rtl="0" eaLnBrk="1" latinLnBrk="0" hangingPunct="1">
              <a:lnSpc>
                <a:spcPct val="100000"/>
              </a:lnSpc>
              <a:spcBef>
                <a:spcPts val="600"/>
              </a:spcBef>
              <a:buClr>
                <a:schemeClr val="tx1">
                  <a:lumMod val="75000"/>
                  <a:lumOff val="25000"/>
                </a:schemeClr>
              </a:buClr>
              <a:buFont typeface="Arial" panose="020B0604020202020204" pitchFamily="34" charset="0"/>
              <a:buChar char="•"/>
              <a:defRPr sz="1100" kern="1200">
                <a:solidFill>
                  <a:schemeClr val="tx2"/>
                </a:solidFill>
                <a:latin typeface="+mn-lt"/>
                <a:ea typeface="+mn-ea"/>
                <a:cs typeface="+mn-cs"/>
              </a:defRPr>
            </a:lvl2pPr>
            <a:lvl3pPr marL="365760" indent="-182880" algn="l" defTabSz="685800" rtl="0" eaLnBrk="1" latinLnBrk="0" hangingPunct="1">
              <a:lnSpc>
                <a:spcPct val="100000"/>
              </a:lnSpc>
              <a:spcBef>
                <a:spcPts val="600"/>
              </a:spcBef>
              <a:buClr>
                <a:schemeClr val="tx1">
                  <a:lumMod val="75000"/>
                  <a:lumOff val="25000"/>
                </a:schemeClr>
              </a:buClr>
              <a:buFont typeface="Courier New" panose="02070309020205020404" pitchFamily="49" charset="0"/>
              <a:buChar char="o"/>
              <a:defRPr sz="1050" kern="1200">
                <a:solidFill>
                  <a:schemeClr val="tx2"/>
                </a:solidFill>
                <a:latin typeface="+mn-lt"/>
                <a:ea typeface="+mn-ea"/>
                <a:cs typeface="+mn-cs"/>
              </a:defRPr>
            </a:lvl3pPr>
            <a:lvl4pPr marL="548640" indent="-182880" algn="l" defTabSz="685800" rtl="0" eaLnBrk="1" latinLnBrk="0" hangingPunct="1">
              <a:lnSpc>
                <a:spcPct val="100000"/>
              </a:lnSpc>
              <a:spcBef>
                <a:spcPts val="600"/>
              </a:spcBef>
              <a:buClr>
                <a:schemeClr val="tx1">
                  <a:lumMod val="75000"/>
                  <a:lumOff val="25000"/>
                </a:schemeClr>
              </a:buClr>
              <a:buFont typeface="Wingdings" panose="05000000000000000000" pitchFamily="2" charset="2"/>
              <a:buChar char="§"/>
              <a:defRPr sz="1000" kern="1200">
                <a:solidFill>
                  <a:schemeClr val="tx2"/>
                </a:solidFill>
                <a:latin typeface="+mn-lt"/>
                <a:ea typeface="+mn-ea"/>
                <a:cs typeface="+mn-cs"/>
              </a:defRPr>
            </a:lvl4pPr>
            <a:lvl5pPr marL="731520" indent="-182880" algn="l" defTabSz="685800" rtl="0" eaLnBrk="1" latinLnBrk="0" hangingPunct="1">
              <a:lnSpc>
                <a:spcPct val="100000"/>
              </a:lnSpc>
              <a:spcBef>
                <a:spcPts val="600"/>
              </a:spcBef>
              <a:buClr>
                <a:schemeClr val="tx1">
                  <a:lumMod val="75000"/>
                  <a:lumOff val="25000"/>
                </a:schemeClr>
              </a:buClr>
              <a:buFont typeface="Arial" panose="020B0604020202020204" pitchFamily="34" charset="0"/>
              <a:buChar char="□"/>
              <a:defRPr sz="900" kern="1200">
                <a:solidFill>
                  <a:schemeClr val="tx2"/>
                </a:solidFill>
                <a:latin typeface="+mn-lt"/>
                <a:ea typeface="+mn-ea"/>
                <a:cs typeface="+mn-cs"/>
              </a:defRPr>
            </a:lvl5pPr>
            <a:lvl6pPr marL="914400" indent="-171450" algn="l" defTabSz="685800" rtl="0" eaLnBrk="1" latinLnBrk="0" hangingPunct="1">
              <a:lnSpc>
                <a:spcPct val="90000"/>
              </a:lnSpc>
              <a:spcBef>
                <a:spcPts val="600"/>
              </a:spcBef>
              <a:buClr>
                <a:schemeClr val="tx1">
                  <a:lumMod val="75000"/>
                  <a:lumOff val="25000"/>
                </a:schemeClr>
              </a:buClr>
              <a:buFont typeface="Wingdings" panose="05000000000000000000" pitchFamily="2" charset="2"/>
              <a:buChar char="w"/>
              <a:defRPr sz="800" kern="1200">
                <a:solidFill>
                  <a:schemeClr val="tx1">
                    <a:lumMod val="75000"/>
                    <a:lumOff val="25000"/>
                  </a:schemeClr>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600"/>
              </a:spcBef>
              <a:spcAft>
                <a:spcPts val="0"/>
              </a:spcAft>
              <a:buClr>
                <a:srgbClr val="E46C0A"/>
              </a:buClr>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a:ea typeface="+mn-ea"/>
                <a:cs typeface="+mn-cs"/>
              </a:rPr>
              <a:t>VRG.net</a:t>
            </a:r>
          </a:p>
        </p:txBody>
      </p:sp>
    </p:spTree>
    <p:extLst>
      <p:ext uri="{BB962C8B-B14F-4D97-AF65-F5344CB8AC3E}">
        <p14:creationId xmlns:p14="http://schemas.microsoft.com/office/powerpoint/2010/main" val="2038959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66700" y="894303"/>
            <a:ext cx="8610597" cy="1638300"/>
          </a:xfrm>
          <a:prstGeom prst="rect">
            <a:avLst/>
          </a:prstGeom>
        </p:spPr>
      </p:pic>
      <p:sp>
        <p:nvSpPr>
          <p:cNvPr id="6" name="Title 5">
            <a:extLst>
              <a:ext uri="{FF2B5EF4-FFF2-40B4-BE49-F238E27FC236}">
                <a16:creationId xmlns:a16="http://schemas.microsoft.com/office/drawing/2014/main" id="{44B3A257-6F1E-4FC0-9595-6F3BCBDD7F87}"/>
              </a:ext>
            </a:extLst>
          </p:cNvPr>
          <p:cNvSpPr>
            <a:spLocks noGrp="1"/>
          </p:cNvSpPr>
          <p:nvPr>
            <p:ph type="title"/>
          </p:nvPr>
        </p:nvSpPr>
        <p:spPr/>
        <p:txBody>
          <a:bodyPr/>
          <a:lstStyle/>
          <a:p>
            <a:r>
              <a:rPr lang="en-US" dirty="0"/>
              <a:t>About the </a:t>
            </a:r>
            <a:r>
              <a:rPr lang="en-US" dirty="0" err="1"/>
              <a:t>Vrg</a:t>
            </a:r>
            <a:r>
              <a:rPr lang="en-US" dirty="0"/>
              <a:t> INTERNATIONAL GROUP</a:t>
            </a:r>
            <a:endParaRPr lang="en-US" dirty="0">
              <a:solidFill>
                <a:srgbClr val="800000"/>
              </a:solidFill>
            </a:endParaRPr>
          </a:p>
        </p:txBody>
      </p:sp>
      <p:sp>
        <p:nvSpPr>
          <p:cNvPr id="13" name="Text Placeholder 12">
            <a:extLst>
              <a:ext uri="{FF2B5EF4-FFF2-40B4-BE49-F238E27FC236}">
                <a16:creationId xmlns:a16="http://schemas.microsoft.com/office/drawing/2014/main" id="{C5DC5E6A-8674-4159-8696-3139B9A22CDB}"/>
              </a:ext>
            </a:extLst>
          </p:cNvPr>
          <p:cNvSpPr>
            <a:spLocks noGrp="1"/>
          </p:cNvSpPr>
          <p:nvPr>
            <p:ph type="body" sz="quarter" idx="17"/>
          </p:nvPr>
        </p:nvSpPr>
        <p:spPr>
          <a:xfrm>
            <a:off x="266701" y="2768600"/>
            <a:ext cx="4152900" cy="287867"/>
          </a:xfrm>
        </p:spPr>
        <p:txBody>
          <a:bodyPr/>
          <a:lstStyle/>
          <a:p>
            <a:r>
              <a:rPr lang="en-US" dirty="0"/>
              <a:t>Global Capabilities.</a:t>
            </a:r>
          </a:p>
          <a:p>
            <a:endParaRPr lang="en-US" dirty="0"/>
          </a:p>
        </p:txBody>
      </p:sp>
      <p:sp>
        <p:nvSpPr>
          <p:cNvPr id="14" name="Content Placeholder 13">
            <a:extLst>
              <a:ext uri="{FF2B5EF4-FFF2-40B4-BE49-F238E27FC236}">
                <a16:creationId xmlns:a16="http://schemas.microsoft.com/office/drawing/2014/main" id="{D77EA458-099D-42FA-B4C0-121BAF384C78}"/>
              </a:ext>
            </a:extLst>
          </p:cNvPr>
          <p:cNvSpPr>
            <a:spLocks noGrp="1"/>
          </p:cNvSpPr>
          <p:nvPr>
            <p:ph sz="quarter" idx="19"/>
          </p:nvPr>
        </p:nvSpPr>
        <p:spPr>
          <a:xfrm>
            <a:off x="266701" y="3292464"/>
            <a:ext cx="4152898" cy="2612320"/>
          </a:xfrm>
        </p:spPr>
        <p:txBody>
          <a:bodyPr/>
          <a:lstStyle/>
          <a:p>
            <a:r>
              <a:rPr lang="en-US" dirty="0"/>
              <a:t>Founded in 1995, Valuation Research Group (VRG) is a full-service, independent, global valuation and advisory services group. Formed in 1995, our global network has been providing quality valuations and value-related services for the U.S. and international business communities.</a:t>
            </a:r>
          </a:p>
          <a:p>
            <a:r>
              <a:rPr lang="en-US" dirty="0"/>
              <a:t>Our global network consists of over 1,300 professionals and has an established reputation for providing expert and independent opinions of value for business enterprises, intangible assets, real estate, and personal property. Collectively, our professionals have served clients in more than 100 countries.</a:t>
            </a:r>
          </a:p>
          <a:p>
            <a:r>
              <a:rPr lang="en-US" dirty="0"/>
              <a:t>VRG’s international affiliate offices span five continents with nearly 50 office locations across North, South and Central America, Europe, Asia, and Australia.</a:t>
            </a:r>
          </a:p>
        </p:txBody>
      </p:sp>
      <p:sp>
        <p:nvSpPr>
          <p:cNvPr id="19" name="Text Placeholder 18">
            <a:extLst>
              <a:ext uri="{FF2B5EF4-FFF2-40B4-BE49-F238E27FC236}">
                <a16:creationId xmlns:a16="http://schemas.microsoft.com/office/drawing/2014/main" id="{7D331134-F12C-47DA-820D-5E76F417F036}"/>
              </a:ext>
            </a:extLst>
          </p:cNvPr>
          <p:cNvSpPr>
            <a:spLocks noGrp="1"/>
          </p:cNvSpPr>
          <p:nvPr>
            <p:ph type="body" sz="quarter" idx="20"/>
          </p:nvPr>
        </p:nvSpPr>
        <p:spPr>
          <a:xfrm>
            <a:off x="4813300" y="2768600"/>
            <a:ext cx="4063999" cy="287867"/>
          </a:xfrm>
        </p:spPr>
        <p:txBody>
          <a:bodyPr/>
          <a:lstStyle/>
          <a:p>
            <a:r>
              <a:rPr lang="en-US" dirty="0"/>
              <a:t>Local Expertise.</a:t>
            </a:r>
          </a:p>
          <a:p>
            <a:endParaRPr lang="en-US" dirty="0"/>
          </a:p>
        </p:txBody>
      </p:sp>
      <p:sp>
        <p:nvSpPr>
          <p:cNvPr id="20" name="Content Placeholder 19">
            <a:extLst>
              <a:ext uri="{FF2B5EF4-FFF2-40B4-BE49-F238E27FC236}">
                <a16:creationId xmlns:a16="http://schemas.microsoft.com/office/drawing/2014/main" id="{E210FC4F-B0C9-4EAF-A6B2-D0998BA8962A}"/>
              </a:ext>
            </a:extLst>
          </p:cNvPr>
          <p:cNvSpPr>
            <a:spLocks noGrp="1"/>
          </p:cNvSpPr>
          <p:nvPr>
            <p:ph sz="quarter" idx="21"/>
          </p:nvPr>
        </p:nvSpPr>
        <p:spPr>
          <a:xfrm>
            <a:off x="4813300" y="3292464"/>
            <a:ext cx="4063997" cy="2612320"/>
          </a:xfrm>
        </p:spPr>
        <p:txBody>
          <a:bodyPr/>
          <a:lstStyle/>
          <a:p>
            <a:r>
              <a:rPr lang="en-US" dirty="0"/>
              <a:t>Multinational engagements are managed locally by a single point of contact and executed by professionals located in their respective countries.</a:t>
            </a:r>
          </a:p>
          <a:p>
            <a:r>
              <a:rPr lang="en-US" dirty="0"/>
              <a:t>Our valuation specialists have intimate knowledge of local economies, languages, cultures, and legislative frameworks. We understand U.S. GAAP requirements, as well as the tax and financial reporting requirements specific to a particular country.</a:t>
            </a:r>
          </a:p>
          <a:p>
            <a:r>
              <a:rPr lang="en-US" dirty="0"/>
              <a:t>Our professionals have superior management skills, providing clients with deliverables within the required time frames.</a:t>
            </a:r>
          </a:p>
        </p:txBody>
      </p:sp>
    </p:spTree>
    <p:extLst>
      <p:ext uri="{BB962C8B-B14F-4D97-AF65-F5344CB8AC3E}">
        <p14:creationId xmlns:p14="http://schemas.microsoft.com/office/powerpoint/2010/main" val="27586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03">
            <a:extLst>
              <a:ext uri="{FF2B5EF4-FFF2-40B4-BE49-F238E27FC236}">
                <a16:creationId xmlns:a16="http://schemas.microsoft.com/office/drawing/2014/main" id="{16C45543-247F-4420-9B29-355A62CF8872}"/>
              </a:ext>
            </a:extLst>
          </p:cNvPr>
          <p:cNvSpPr>
            <a:spLocks noGrp="1"/>
          </p:cNvSpPr>
          <p:nvPr>
            <p:ph type="title"/>
          </p:nvPr>
        </p:nvSpPr>
        <p:spPr/>
        <p:txBody>
          <a:bodyPr/>
          <a:lstStyle/>
          <a:p>
            <a:r>
              <a:rPr lang="en-US" dirty="0"/>
              <a:t>VRG MEMBER NETWORK</a:t>
            </a:r>
          </a:p>
        </p:txBody>
      </p:sp>
      <p:pic>
        <p:nvPicPr>
          <p:cNvPr id="9" name="Picture Placeholder 8"/>
          <p:cNvPicPr>
            <a:picLocks noGrp="1" noChangeAspect="1"/>
          </p:cNvPicPr>
          <p:nvPr>
            <p:ph type="pic" sz="quarter" idx="18"/>
          </p:nvPr>
        </p:nvPicPr>
        <p:blipFill>
          <a:blip r:embed="rId2">
            <a:extLst>
              <a:ext uri="{28A0092B-C50C-407E-A947-70E740481C1C}">
                <a14:useLocalDpi xmlns:a14="http://schemas.microsoft.com/office/drawing/2010/main" val="0"/>
              </a:ext>
            </a:extLst>
          </a:blip>
          <a:stretch>
            <a:fillRect/>
          </a:stretch>
        </p:blipFill>
        <p:spPr>
          <a:xfrm>
            <a:off x="1066053" y="2285746"/>
            <a:ext cx="1512793" cy="685800"/>
          </a:xfrm>
        </p:spPr>
      </p:pic>
      <p:pic>
        <p:nvPicPr>
          <p:cNvPr id="2" name="Picture Placeholder 1"/>
          <p:cNvPicPr>
            <a:picLocks noGrp="1" noChangeAspect="1"/>
          </p:cNvPicPr>
          <p:nvPr>
            <p:ph type="pic" sz="quarter" idx="74"/>
          </p:nvPr>
        </p:nvPicPr>
        <p:blipFill>
          <a:blip r:embed="rId3">
            <a:extLst>
              <a:ext uri="{28A0092B-C50C-407E-A947-70E740481C1C}">
                <a14:useLocalDpi xmlns:a14="http://schemas.microsoft.com/office/drawing/2010/main" val="0"/>
              </a:ext>
            </a:extLst>
          </a:blip>
          <a:stretch>
            <a:fillRect/>
          </a:stretch>
        </p:blipFill>
        <p:spPr>
          <a:xfrm>
            <a:off x="6392412" y="4776015"/>
            <a:ext cx="1828800" cy="683955"/>
          </a:xfrm>
        </p:spPr>
      </p:pic>
      <p:pic>
        <p:nvPicPr>
          <p:cNvPr id="3" name="Picture Placeholder 2"/>
          <p:cNvPicPr>
            <a:picLocks noGrp="1" noChangeAspect="1"/>
          </p:cNvPicPr>
          <p:nvPr>
            <p:ph type="pic" sz="quarter" idx="75"/>
          </p:nvPr>
        </p:nvPicPr>
        <p:blipFill rotWithShape="1">
          <a:blip r:embed="rId4">
            <a:extLst>
              <a:ext uri="{28A0092B-C50C-407E-A947-70E740481C1C}">
                <a14:useLocalDpi xmlns:a14="http://schemas.microsoft.com/office/drawing/2010/main" val="0"/>
              </a:ext>
            </a:extLst>
          </a:blip>
          <a:srcRect t="-2157" b="-2157"/>
          <a:stretch/>
        </p:blipFill>
        <p:spPr>
          <a:xfrm>
            <a:off x="6556766" y="2285746"/>
            <a:ext cx="1529567" cy="685800"/>
          </a:xfrm>
        </p:spPr>
      </p:pic>
      <p:pic>
        <p:nvPicPr>
          <p:cNvPr id="4" name="Picture Placeholder 3"/>
          <p:cNvPicPr>
            <a:picLocks noGrp="1" noChangeAspect="1"/>
          </p:cNvPicPr>
          <p:nvPr>
            <p:ph type="pic" sz="quarter" idx="79"/>
          </p:nvPr>
        </p:nvPicPr>
        <p:blipFill>
          <a:blip r:embed="rId5">
            <a:extLst>
              <a:ext uri="{28A0092B-C50C-407E-A947-70E740481C1C}">
                <a14:useLocalDpi xmlns:a14="http://schemas.microsoft.com/office/drawing/2010/main" val="0"/>
              </a:ext>
            </a:extLst>
          </a:blip>
          <a:stretch>
            <a:fillRect/>
          </a:stretch>
        </p:blipFill>
        <p:spPr>
          <a:xfrm>
            <a:off x="1056440" y="3201491"/>
            <a:ext cx="1532020" cy="685800"/>
          </a:xfrm>
        </p:spPr>
      </p:pic>
      <p:pic>
        <p:nvPicPr>
          <p:cNvPr id="6" name="Picture Placeholder 5"/>
          <p:cNvPicPr>
            <a:picLocks noGrp="1" noChangeAspect="1"/>
          </p:cNvPicPr>
          <p:nvPr>
            <p:ph type="pic" sz="quarter" idx="81"/>
          </p:nvPr>
        </p:nvPicPr>
        <p:blipFill>
          <a:blip r:embed="rId6">
            <a:extLst>
              <a:ext uri="{28A0092B-C50C-407E-A947-70E740481C1C}">
                <a14:useLocalDpi xmlns:a14="http://schemas.microsoft.com/office/drawing/2010/main" val="0"/>
              </a:ext>
            </a:extLst>
          </a:blip>
          <a:stretch>
            <a:fillRect/>
          </a:stretch>
        </p:blipFill>
        <p:spPr>
          <a:xfrm>
            <a:off x="1151269" y="3993402"/>
            <a:ext cx="1512793" cy="685800"/>
          </a:xfrm>
        </p:spPr>
      </p:pic>
      <p:pic>
        <p:nvPicPr>
          <p:cNvPr id="11" name="Picture Placeholder 10"/>
          <p:cNvPicPr>
            <a:picLocks noGrp="1" noChangeAspect="1"/>
          </p:cNvPicPr>
          <p:nvPr>
            <p:ph type="pic" sz="quarter" idx="85"/>
          </p:nvPr>
        </p:nvPicPr>
        <p:blipFill>
          <a:blip r:embed="rId7">
            <a:extLst>
              <a:ext uri="{28A0092B-C50C-407E-A947-70E740481C1C}">
                <a14:useLocalDpi xmlns:a14="http://schemas.microsoft.com/office/drawing/2010/main" val="0"/>
              </a:ext>
            </a:extLst>
          </a:blip>
          <a:stretch>
            <a:fillRect/>
          </a:stretch>
        </p:blipFill>
        <p:spPr>
          <a:xfrm>
            <a:off x="3828303" y="4016848"/>
            <a:ext cx="1512793" cy="685800"/>
          </a:xfrm>
        </p:spPr>
      </p:pic>
      <p:pic>
        <p:nvPicPr>
          <p:cNvPr id="10" name="Picture Placeholder 9"/>
          <p:cNvPicPr>
            <a:picLocks noGrp="1" noChangeAspect="1"/>
          </p:cNvPicPr>
          <p:nvPr>
            <p:ph type="pic" sz="quarter" idx="86"/>
          </p:nvPr>
        </p:nvPicPr>
        <p:blipFill>
          <a:blip r:embed="rId8">
            <a:extLst>
              <a:ext uri="{28A0092B-C50C-407E-A947-70E740481C1C}">
                <a14:useLocalDpi xmlns:a14="http://schemas.microsoft.com/office/drawing/2010/main" val="0"/>
              </a:ext>
            </a:extLst>
          </a:blip>
          <a:stretch>
            <a:fillRect/>
          </a:stretch>
        </p:blipFill>
        <p:spPr>
          <a:xfrm>
            <a:off x="3828303" y="2285746"/>
            <a:ext cx="1512793" cy="685800"/>
          </a:xfrm>
        </p:spPr>
      </p:pic>
      <p:pic>
        <p:nvPicPr>
          <p:cNvPr id="13" name="Picture Placeholder 12"/>
          <p:cNvPicPr>
            <a:picLocks noGrp="1" noChangeAspect="1"/>
          </p:cNvPicPr>
          <p:nvPr>
            <p:ph type="pic" sz="quarter" idx="87"/>
          </p:nvPr>
        </p:nvPicPr>
        <p:blipFill rotWithShape="1">
          <a:blip r:embed="rId9">
            <a:extLst>
              <a:ext uri="{28A0092B-C50C-407E-A947-70E740481C1C}">
                <a14:useLocalDpi xmlns:a14="http://schemas.microsoft.com/office/drawing/2010/main" val="0"/>
              </a:ext>
            </a:extLst>
          </a:blip>
          <a:srcRect/>
          <a:stretch/>
        </p:blipFill>
        <p:spPr>
          <a:xfrm>
            <a:off x="1140062" y="4769424"/>
            <a:ext cx="1524000" cy="685800"/>
          </a:xfrm>
        </p:spPr>
      </p:pic>
      <p:pic>
        <p:nvPicPr>
          <p:cNvPr id="5" name="Picture Placeholder 4"/>
          <p:cNvPicPr>
            <a:picLocks noGrp="1" noChangeAspect="1"/>
          </p:cNvPicPr>
          <p:nvPr>
            <p:ph type="pic" sz="quarter" idx="92"/>
          </p:nvPr>
        </p:nvPicPr>
        <p:blipFill>
          <a:blip r:embed="rId10">
            <a:extLst>
              <a:ext uri="{28A0092B-C50C-407E-A947-70E740481C1C}">
                <a14:useLocalDpi xmlns:a14="http://schemas.microsoft.com/office/drawing/2010/main" val="0"/>
              </a:ext>
            </a:extLst>
          </a:blip>
          <a:stretch>
            <a:fillRect/>
          </a:stretch>
        </p:blipFill>
        <p:spPr>
          <a:xfrm>
            <a:off x="3670300" y="3357734"/>
            <a:ext cx="1828800" cy="366963"/>
          </a:xfrm>
        </p:spPr>
      </p:pic>
      <p:pic>
        <p:nvPicPr>
          <p:cNvPr id="15" name="Picture Placeholder 14"/>
          <p:cNvPicPr>
            <a:picLocks noGrp="1" noChangeAspect="1"/>
          </p:cNvPicPr>
          <p:nvPr>
            <p:ph type="pic" sz="quarter" idx="97"/>
          </p:nvPr>
        </p:nvPicPr>
        <p:blipFill>
          <a:blip r:embed="rId11">
            <a:extLst>
              <a:ext uri="{28A0092B-C50C-407E-A947-70E740481C1C}">
                <a14:useLocalDpi xmlns:a14="http://schemas.microsoft.com/office/drawing/2010/main" val="0"/>
              </a:ext>
            </a:extLst>
          </a:blip>
          <a:srcRect t="8272" b="8272"/>
          <a:stretch>
            <a:fillRect/>
          </a:stretch>
        </p:blipFill>
        <p:spPr>
          <a:xfrm>
            <a:off x="3773166" y="5457569"/>
            <a:ext cx="1623066" cy="608650"/>
          </a:xfrm>
        </p:spPr>
      </p:pic>
      <p:pic>
        <p:nvPicPr>
          <p:cNvPr id="12" name="Picture Placeholder 11"/>
          <p:cNvPicPr>
            <a:picLocks noGrp="1" noChangeAspect="1"/>
          </p:cNvPicPr>
          <p:nvPr>
            <p:ph type="pic" sz="quarter" idx="98"/>
          </p:nvPr>
        </p:nvPicPr>
        <p:blipFill>
          <a:blip r:embed="rId12"/>
          <a:stretch>
            <a:fillRect/>
          </a:stretch>
        </p:blipFill>
        <p:spPr>
          <a:xfrm>
            <a:off x="6522544" y="4179532"/>
            <a:ext cx="1598009" cy="474155"/>
          </a:xfrm>
        </p:spPr>
      </p:pic>
      <p:pic>
        <p:nvPicPr>
          <p:cNvPr id="7" name="Picture Placeholder 6"/>
          <p:cNvPicPr>
            <a:picLocks noGrp="1" noChangeAspect="1"/>
          </p:cNvPicPr>
          <p:nvPr>
            <p:ph type="pic" sz="quarter" idx="104"/>
          </p:nvPr>
        </p:nvPicPr>
        <p:blipFill>
          <a:blip r:embed="rId13">
            <a:extLst>
              <a:ext uri="{28A0092B-C50C-407E-A947-70E740481C1C}">
                <a14:useLocalDpi xmlns:a14="http://schemas.microsoft.com/office/drawing/2010/main" val="0"/>
              </a:ext>
            </a:extLst>
          </a:blip>
          <a:stretch>
            <a:fillRect/>
          </a:stretch>
        </p:blipFill>
        <p:spPr>
          <a:xfrm>
            <a:off x="3718029" y="4725939"/>
            <a:ext cx="1733340" cy="685800"/>
          </a:xfrm>
        </p:spPr>
      </p:pic>
      <p:pic>
        <p:nvPicPr>
          <p:cNvPr id="16" name="Picture 15"/>
          <p:cNvPicPr>
            <a:picLocks noChangeAspect="1"/>
          </p:cNvPicPr>
          <p:nvPr/>
        </p:nvPicPr>
        <p:blipFill>
          <a:blip r:embed="rId14"/>
          <a:stretch>
            <a:fillRect/>
          </a:stretch>
        </p:blipFill>
        <p:spPr>
          <a:xfrm>
            <a:off x="908050" y="1131041"/>
            <a:ext cx="3005582" cy="668673"/>
          </a:xfrm>
          <a:prstGeom prst="rect">
            <a:avLst/>
          </a:prstGeom>
        </p:spPr>
      </p:pic>
      <p:sp>
        <p:nvSpPr>
          <p:cNvPr id="17" name="TextBox 16"/>
          <p:cNvSpPr txBox="1"/>
          <p:nvPr/>
        </p:nvSpPr>
        <p:spPr>
          <a:xfrm>
            <a:off x="4050792" y="1005840"/>
            <a:ext cx="4020804" cy="923544"/>
          </a:xfrm>
          <a:prstGeom prst="rect">
            <a:avLst/>
          </a:prstGeom>
          <a:noFill/>
        </p:spPr>
        <p:txBody>
          <a:bodyPr wrap="square" lIns="0" tIns="0" rIns="0" bIns="0" rtlCol="0" anchor="t" anchorCtr="0">
            <a:noAutofit/>
          </a:bodyPr>
          <a:lstStyle/>
          <a:p>
            <a:pPr algn="just"/>
            <a:r>
              <a:rPr lang="en-US" sz="1200" dirty="0">
                <a:solidFill>
                  <a:schemeClr val="tx1">
                    <a:lumMod val="75000"/>
                    <a:lumOff val="25000"/>
                  </a:schemeClr>
                </a:solidFill>
              </a:rPr>
              <a:t>Formed in 1995, the global VRG network has grown to include twelve members with over 1,300 professionals serving clients in more than 60 countries. For </a:t>
            </a:r>
            <a:r>
              <a:rPr lang="en-US" sz="1200">
                <a:solidFill>
                  <a:schemeClr val="tx1">
                    <a:lumMod val="75000"/>
                    <a:lumOff val="25000"/>
                  </a:schemeClr>
                </a:solidFill>
              </a:rPr>
              <a:t>25 over proud </a:t>
            </a:r>
            <a:r>
              <a:rPr lang="en-US" sz="1200" dirty="0">
                <a:solidFill>
                  <a:schemeClr val="tx1">
                    <a:lumMod val="75000"/>
                    <a:lumOff val="25000"/>
                  </a:schemeClr>
                </a:solidFill>
              </a:rPr>
              <a:t>years, our group has established its strength and reputation for providing quality valuations and advisory services for the U.S. and international business communities.</a:t>
            </a:r>
          </a:p>
        </p:txBody>
      </p:sp>
      <p:cxnSp>
        <p:nvCxnSpPr>
          <p:cNvPr id="19" name="Straight Connector 18"/>
          <p:cNvCxnSpPr/>
          <p:nvPr/>
        </p:nvCxnSpPr>
        <p:spPr>
          <a:xfrm>
            <a:off x="3968496" y="905256"/>
            <a:ext cx="0" cy="1115568"/>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84196" y="2136648"/>
            <a:ext cx="7303500"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pic>
        <p:nvPicPr>
          <p:cNvPr id="20" name="Picture Placeholder 21">
            <a:extLst>
              <a:ext uri="{FF2B5EF4-FFF2-40B4-BE49-F238E27FC236}">
                <a16:creationId xmlns:a16="http://schemas.microsoft.com/office/drawing/2014/main" id="{A6547B99-1FEA-4D2F-BFFE-F8024AE1C445}"/>
              </a:ext>
            </a:extLst>
          </p:cNvPr>
          <p:cNvPicPr>
            <a:picLocks noChangeAspect="1"/>
          </p:cNvPicPr>
          <p:nvPr/>
        </p:nvPicPr>
        <p:blipFill rotWithShape="1">
          <a:blip r:embed="rId15"/>
          <a:srcRect l="-4570" r="-4570"/>
          <a:stretch/>
        </p:blipFill>
        <p:spPr>
          <a:xfrm>
            <a:off x="6542028" y="3120643"/>
            <a:ext cx="1529568" cy="685680"/>
          </a:xfrm>
          <a:prstGeom prst="rect">
            <a:avLst/>
          </a:prstGeom>
          <a:solidFill>
            <a:schemeClr val="bg1"/>
          </a:solidFill>
        </p:spPr>
      </p:pic>
    </p:spTree>
    <p:extLst>
      <p:ext uri="{BB962C8B-B14F-4D97-AF65-F5344CB8AC3E}">
        <p14:creationId xmlns:p14="http://schemas.microsoft.com/office/powerpoint/2010/main" val="215527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165">
            <a:extLst>
              <a:ext uri="{FF2B5EF4-FFF2-40B4-BE49-F238E27FC236}">
                <a16:creationId xmlns:a16="http://schemas.microsoft.com/office/drawing/2014/main" id="{EEB0B35C-297C-4D04-9C25-0ED475E6E82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7920" y="950686"/>
            <a:ext cx="6705600" cy="3419475"/>
          </a:xfrm>
          <a:prstGeom prst="rect">
            <a:avLst/>
          </a:prstGeom>
        </p:spPr>
      </p:pic>
      <p:sp>
        <p:nvSpPr>
          <p:cNvPr id="40" name="Title 39">
            <a:extLst>
              <a:ext uri="{FF2B5EF4-FFF2-40B4-BE49-F238E27FC236}">
                <a16:creationId xmlns:a16="http://schemas.microsoft.com/office/drawing/2014/main" id="{1C6B47D6-229A-4D9E-8CAB-B8BC57AC43C2}"/>
              </a:ext>
            </a:extLst>
          </p:cNvPr>
          <p:cNvSpPr>
            <a:spLocks noGrp="1"/>
          </p:cNvSpPr>
          <p:nvPr>
            <p:ph type="title"/>
          </p:nvPr>
        </p:nvSpPr>
        <p:spPr/>
        <p:txBody>
          <a:bodyPr/>
          <a:lstStyle/>
          <a:p>
            <a:r>
              <a:rPr lang="en-US" dirty="0"/>
              <a:t>VRG OFFICE LOCATIONS</a:t>
            </a:r>
          </a:p>
        </p:txBody>
      </p:sp>
      <p:sp>
        <p:nvSpPr>
          <p:cNvPr id="43" name="Content Placeholder 42">
            <a:extLst>
              <a:ext uri="{FF2B5EF4-FFF2-40B4-BE49-F238E27FC236}">
                <a16:creationId xmlns:a16="http://schemas.microsoft.com/office/drawing/2014/main" id="{B48EC2BE-0206-4032-B4DD-3F0AACEAA9EB}"/>
              </a:ext>
            </a:extLst>
          </p:cNvPr>
          <p:cNvSpPr>
            <a:spLocks noGrp="1"/>
          </p:cNvSpPr>
          <p:nvPr>
            <p:ph sz="quarter" idx="13"/>
          </p:nvPr>
        </p:nvSpPr>
        <p:spPr/>
        <p:txBody>
          <a:bodyPr/>
          <a:lstStyle/>
          <a:p>
            <a:pPr>
              <a:spcBef>
                <a:spcPts val="0"/>
              </a:spcBef>
            </a:pPr>
            <a:r>
              <a:rPr lang="en-US" dirty="0"/>
              <a:t>Aguascalientes</a:t>
            </a:r>
          </a:p>
          <a:p>
            <a:pPr>
              <a:spcBef>
                <a:spcPts val="0"/>
              </a:spcBef>
            </a:pPr>
            <a:r>
              <a:rPr lang="en-US" dirty="0"/>
              <a:t>Atlanta</a:t>
            </a:r>
          </a:p>
          <a:p>
            <a:pPr>
              <a:spcBef>
                <a:spcPts val="0"/>
              </a:spcBef>
            </a:pPr>
            <a:r>
              <a:rPr lang="en-US" dirty="0"/>
              <a:t>Bogotá</a:t>
            </a:r>
          </a:p>
          <a:p>
            <a:pPr>
              <a:spcBef>
                <a:spcPts val="0"/>
              </a:spcBef>
            </a:pPr>
            <a:r>
              <a:rPr lang="en-US" dirty="0"/>
              <a:t>Boston</a:t>
            </a:r>
          </a:p>
          <a:p>
            <a:pPr>
              <a:spcBef>
                <a:spcPts val="0"/>
              </a:spcBef>
            </a:pPr>
            <a:r>
              <a:rPr lang="en-US" dirty="0"/>
              <a:t>Buenos Aires</a:t>
            </a:r>
          </a:p>
          <a:p>
            <a:pPr>
              <a:spcBef>
                <a:spcPts val="0"/>
              </a:spcBef>
            </a:pPr>
            <a:r>
              <a:rPr lang="en-US" dirty="0"/>
              <a:t>Chicago</a:t>
            </a:r>
          </a:p>
          <a:p>
            <a:pPr>
              <a:spcBef>
                <a:spcPts val="0"/>
              </a:spcBef>
            </a:pPr>
            <a:r>
              <a:rPr lang="en-US" dirty="0"/>
              <a:t>Cincinnati</a:t>
            </a:r>
          </a:p>
          <a:p>
            <a:pPr>
              <a:spcBef>
                <a:spcPts val="0"/>
              </a:spcBef>
            </a:pPr>
            <a:r>
              <a:rPr lang="en-US" dirty="0"/>
              <a:t>Dallas</a:t>
            </a:r>
          </a:p>
          <a:p>
            <a:r>
              <a:rPr lang="en-US" dirty="0"/>
              <a:t>Fortaleza</a:t>
            </a:r>
          </a:p>
          <a:p>
            <a:pPr>
              <a:spcBef>
                <a:spcPts val="0"/>
              </a:spcBef>
            </a:pPr>
            <a:r>
              <a:rPr lang="en-US" dirty="0"/>
              <a:t>Guadalajara</a:t>
            </a:r>
          </a:p>
          <a:p>
            <a:pPr>
              <a:spcBef>
                <a:spcPts val="0"/>
              </a:spcBef>
            </a:pPr>
            <a:r>
              <a:rPr lang="en-US" dirty="0"/>
              <a:t>Medellín</a:t>
            </a:r>
          </a:p>
          <a:p>
            <a:pPr>
              <a:spcBef>
                <a:spcPts val="0"/>
              </a:spcBef>
            </a:pPr>
            <a:r>
              <a:rPr lang="en-US" dirty="0"/>
              <a:t>México City</a:t>
            </a:r>
          </a:p>
          <a:p>
            <a:pPr>
              <a:spcBef>
                <a:spcPts val="0"/>
              </a:spcBef>
            </a:pPr>
            <a:r>
              <a:rPr lang="en-US" dirty="0"/>
              <a:t>Monterrey</a:t>
            </a:r>
          </a:p>
          <a:p>
            <a:pPr>
              <a:spcBef>
                <a:spcPts val="0"/>
              </a:spcBef>
            </a:pPr>
            <a:r>
              <a:rPr lang="en-US" dirty="0"/>
              <a:t>Milwaukee</a:t>
            </a:r>
          </a:p>
          <a:p>
            <a:pPr>
              <a:spcBef>
                <a:spcPts val="0"/>
              </a:spcBef>
            </a:pPr>
            <a:r>
              <a:rPr lang="en-US" dirty="0"/>
              <a:t>New York</a:t>
            </a:r>
          </a:p>
          <a:p>
            <a:pPr>
              <a:spcBef>
                <a:spcPts val="0"/>
              </a:spcBef>
            </a:pPr>
            <a:r>
              <a:rPr lang="en-US" dirty="0"/>
              <a:t>Princeton</a:t>
            </a:r>
          </a:p>
          <a:p>
            <a:pPr>
              <a:spcBef>
                <a:spcPts val="0"/>
              </a:spcBef>
            </a:pPr>
            <a:r>
              <a:rPr lang="en-US" dirty="0"/>
              <a:t>Sao Paulo</a:t>
            </a:r>
          </a:p>
          <a:p>
            <a:pPr>
              <a:spcBef>
                <a:spcPts val="0"/>
              </a:spcBef>
            </a:pPr>
            <a:r>
              <a:rPr lang="en-US" dirty="0"/>
              <a:t>San Francisco</a:t>
            </a:r>
          </a:p>
          <a:p>
            <a:pPr>
              <a:spcBef>
                <a:spcPts val="0"/>
              </a:spcBef>
            </a:pPr>
            <a:r>
              <a:rPr lang="en-US" dirty="0"/>
              <a:t>Tampa</a:t>
            </a:r>
          </a:p>
          <a:p>
            <a:pPr>
              <a:spcBef>
                <a:spcPts val="0"/>
              </a:spcBef>
            </a:pPr>
            <a:r>
              <a:rPr lang="en-US" dirty="0"/>
              <a:t>Toronto</a:t>
            </a:r>
          </a:p>
        </p:txBody>
      </p:sp>
      <p:sp>
        <p:nvSpPr>
          <p:cNvPr id="44" name="Content Placeholder 43">
            <a:extLst>
              <a:ext uri="{FF2B5EF4-FFF2-40B4-BE49-F238E27FC236}">
                <a16:creationId xmlns:a16="http://schemas.microsoft.com/office/drawing/2014/main" id="{A4E5C390-35E1-4608-9820-EAF1A1846340}"/>
              </a:ext>
            </a:extLst>
          </p:cNvPr>
          <p:cNvSpPr>
            <a:spLocks noGrp="1"/>
          </p:cNvSpPr>
          <p:nvPr>
            <p:ph sz="quarter" idx="14"/>
          </p:nvPr>
        </p:nvSpPr>
        <p:spPr/>
        <p:txBody>
          <a:bodyPr/>
          <a:lstStyle/>
          <a:p>
            <a:r>
              <a:rPr lang="en-US" dirty="0"/>
              <a:t>Barcelona</a:t>
            </a:r>
          </a:p>
          <a:p>
            <a:r>
              <a:rPr lang="en-US" dirty="0"/>
              <a:t>Frankfurt</a:t>
            </a:r>
          </a:p>
          <a:p>
            <a:r>
              <a:rPr lang="en-US" dirty="0"/>
              <a:t>Lisbon</a:t>
            </a:r>
          </a:p>
          <a:p>
            <a:r>
              <a:rPr lang="en-US" dirty="0"/>
              <a:t>London</a:t>
            </a:r>
          </a:p>
          <a:p>
            <a:r>
              <a:rPr lang="en-US" dirty="0"/>
              <a:t>Madrid</a:t>
            </a:r>
          </a:p>
          <a:p>
            <a:r>
              <a:rPr lang="en-US" dirty="0"/>
              <a:t>Munich</a:t>
            </a:r>
          </a:p>
          <a:p>
            <a:r>
              <a:rPr lang="en-US" dirty="0"/>
              <a:t>Paris</a:t>
            </a:r>
          </a:p>
          <a:p>
            <a:r>
              <a:rPr lang="en-US" dirty="0"/>
              <a:t>Seville</a:t>
            </a:r>
          </a:p>
          <a:p>
            <a:r>
              <a:rPr lang="en-US" dirty="0"/>
              <a:t>Valencia</a:t>
            </a:r>
          </a:p>
          <a:p>
            <a:r>
              <a:rPr lang="en-US" dirty="0"/>
              <a:t>Vienna</a:t>
            </a:r>
          </a:p>
          <a:p>
            <a:r>
              <a:rPr lang="en-US" dirty="0"/>
              <a:t>Zurich</a:t>
            </a:r>
          </a:p>
        </p:txBody>
      </p:sp>
      <p:sp>
        <p:nvSpPr>
          <p:cNvPr id="49" name="Content Placeholder 48">
            <a:extLst>
              <a:ext uri="{FF2B5EF4-FFF2-40B4-BE49-F238E27FC236}">
                <a16:creationId xmlns:a16="http://schemas.microsoft.com/office/drawing/2014/main" id="{B0122389-F4B6-4484-B110-3DA41E5DFFF5}"/>
              </a:ext>
            </a:extLst>
          </p:cNvPr>
          <p:cNvSpPr>
            <a:spLocks noGrp="1"/>
          </p:cNvSpPr>
          <p:nvPr>
            <p:ph sz="quarter" idx="15"/>
          </p:nvPr>
        </p:nvSpPr>
        <p:spPr/>
        <p:txBody>
          <a:bodyPr/>
          <a:lstStyle/>
          <a:p>
            <a:r>
              <a:rPr lang="en-US" dirty="0"/>
              <a:t>THE AMERICAS</a:t>
            </a:r>
          </a:p>
        </p:txBody>
      </p:sp>
      <p:sp>
        <p:nvSpPr>
          <p:cNvPr id="50" name="Content Placeholder 49">
            <a:extLst>
              <a:ext uri="{FF2B5EF4-FFF2-40B4-BE49-F238E27FC236}">
                <a16:creationId xmlns:a16="http://schemas.microsoft.com/office/drawing/2014/main" id="{B487ECBD-58C5-413B-B4AB-BE2483193846}"/>
              </a:ext>
            </a:extLst>
          </p:cNvPr>
          <p:cNvSpPr>
            <a:spLocks noGrp="1"/>
          </p:cNvSpPr>
          <p:nvPr>
            <p:ph sz="quarter" idx="16"/>
          </p:nvPr>
        </p:nvSpPr>
        <p:spPr/>
        <p:txBody>
          <a:bodyPr/>
          <a:lstStyle/>
          <a:p>
            <a:r>
              <a:rPr lang="en-US" dirty="0"/>
              <a:t>EUROPE</a:t>
            </a:r>
          </a:p>
        </p:txBody>
      </p:sp>
      <p:sp>
        <p:nvSpPr>
          <p:cNvPr id="9" name="Content Placeholder 8">
            <a:extLst>
              <a:ext uri="{FF2B5EF4-FFF2-40B4-BE49-F238E27FC236}">
                <a16:creationId xmlns:a16="http://schemas.microsoft.com/office/drawing/2014/main" id="{884B8B80-4D62-4E33-85DA-86633E05D402}"/>
              </a:ext>
            </a:extLst>
          </p:cNvPr>
          <p:cNvSpPr>
            <a:spLocks noGrp="1"/>
          </p:cNvSpPr>
          <p:nvPr>
            <p:ph sz="quarter" idx="17"/>
          </p:nvPr>
        </p:nvSpPr>
        <p:spPr/>
        <p:txBody>
          <a:bodyPr/>
          <a:lstStyle/>
          <a:p>
            <a:r>
              <a:rPr lang="en-US" dirty="0"/>
              <a:t>Adelaide</a:t>
            </a:r>
          </a:p>
          <a:p>
            <a:r>
              <a:rPr lang="en-US" dirty="0"/>
              <a:t>Ahmedabad</a:t>
            </a:r>
          </a:p>
          <a:p>
            <a:r>
              <a:rPr lang="en-US" dirty="0"/>
              <a:t>Bangalore</a:t>
            </a:r>
          </a:p>
          <a:p>
            <a:r>
              <a:rPr lang="en-US" dirty="0"/>
              <a:t>Beijing</a:t>
            </a:r>
          </a:p>
          <a:p>
            <a:r>
              <a:rPr lang="en-US" dirty="0"/>
              <a:t>Chengdu </a:t>
            </a:r>
          </a:p>
          <a:p>
            <a:r>
              <a:rPr lang="en-US" dirty="0"/>
              <a:t>Dubai</a:t>
            </a:r>
          </a:p>
          <a:p>
            <a:r>
              <a:rPr lang="en-US" dirty="0"/>
              <a:t>Guangzhou</a:t>
            </a:r>
          </a:p>
          <a:p>
            <a:r>
              <a:rPr lang="en-US" dirty="0"/>
              <a:t>Hong Kong</a:t>
            </a:r>
          </a:p>
          <a:p>
            <a:r>
              <a:rPr lang="en-US" dirty="0"/>
              <a:t>Kolkata</a:t>
            </a:r>
          </a:p>
          <a:p>
            <a:r>
              <a:rPr lang="en-US" dirty="0"/>
              <a:t>Macau</a:t>
            </a:r>
          </a:p>
          <a:p>
            <a:r>
              <a:rPr lang="en-US" dirty="0"/>
              <a:t>Mumbai</a:t>
            </a:r>
          </a:p>
          <a:p>
            <a:r>
              <a:rPr lang="en-US" dirty="0"/>
              <a:t>New Delhi</a:t>
            </a:r>
          </a:p>
          <a:p>
            <a:r>
              <a:rPr lang="en-US" dirty="0"/>
              <a:t>Osaka</a:t>
            </a:r>
          </a:p>
          <a:p>
            <a:r>
              <a:rPr lang="en-US" dirty="0"/>
              <a:t>Shanghai</a:t>
            </a:r>
          </a:p>
          <a:p>
            <a:r>
              <a:rPr lang="en-US" dirty="0"/>
              <a:t>Shenyang</a:t>
            </a:r>
          </a:p>
          <a:p>
            <a:r>
              <a:rPr lang="en-US" dirty="0"/>
              <a:t>Singapore</a:t>
            </a:r>
          </a:p>
          <a:p>
            <a:r>
              <a:rPr lang="en-US" dirty="0"/>
              <a:t>Sydney</a:t>
            </a:r>
          </a:p>
          <a:p>
            <a:r>
              <a:rPr lang="en-US" dirty="0"/>
              <a:t>Tel Aviv</a:t>
            </a:r>
          </a:p>
          <a:p>
            <a:r>
              <a:rPr lang="en-US" dirty="0"/>
              <a:t>Tokyo</a:t>
            </a:r>
          </a:p>
          <a:p>
            <a:endParaRPr lang="en-US" dirty="0"/>
          </a:p>
        </p:txBody>
      </p:sp>
      <p:sp>
        <p:nvSpPr>
          <p:cNvPr id="10" name="Content Placeholder 9">
            <a:extLst>
              <a:ext uri="{FF2B5EF4-FFF2-40B4-BE49-F238E27FC236}">
                <a16:creationId xmlns:a16="http://schemas.microsoft.com/office/drawing/2014/main" id="{9FB1D60C-938B-44F4-BA77-A93B7ECA2CC5}"/>
              </a:ext>
            </a:extLst>
          </p:cNvPr>
          <p:cNvSpPr>
            <a:spLocks noGrp="1"/>
          </p:cNvSpPr>
          <p:nvPr>
            <p:ph sz="quarter" idx="18"/>
          </p:nvPr>
        </p:nvSpPr>
        <p:spPr/>
        <p:txBody>
          <a:bodyPr/>
          <a:lstStyle/>
          <a:p>
            <a:r>
              <a:rPr lang="en-US" dirty="0"/>
              <a:t>ASIA/PACIFIC</a:t>
            </a:r>
          </a:p>
        </p:txBody>
      </p:sp>
      <p:grpSp>
        <p:nvGrpSpPr>
          <p:cNvPr id="448" name="Group 447">
            <a:extLst>
              <a:ext uri="{FF2B5EF4-FFF2-40B4-BE49-F238E27FC236}">
                <a16:creationId xmlns:a16="http://schemas.microsoft.com/office/drawing/2014/main" id="{9995FC5B-1FC0-4D08-A081-2DA2B8B09AF7}"/>
              </a:ext>
            </a:extLst>
          </p:cNvPr>
          <p:cNvGrpSpPr/>
          <p:nvPr/>
        </p:nvGrpSpPr>
        <p:grpSpPr>
          <a:xfrm>
            <a:off x="2011852" y="1889260"/>
            <a:ext cx="5115223" cy="1897669"/>
            <a:chOff x="2011852" y="1889260"/>
            <a:chExt cx="5115223" cy="1897669"/>
          </a:xfrm>
        </p:grpSpPr>
        <p:grpSp>
          <p:nvGrpSpPr>
            <p:cNvPr id="449" name="Group 448">
              <a:extLst>
                <a:ext uri="{FF2B5EF4-FFF2-40B4-BE49-F238E27FC236}">
                  <a16:creationId xmlns:a16="http://schemas.microsoft.com/office/drawing/2014/main" id="{704C70F9-33EC-4188-A0EA-DBA97231FFD3}"/>
                </a:ext>
              </a:extLst>
            </p:cNvPr>
            <p:cNvGrpSpPr/>
            <p:nvPr/>
          </p:nvGrpSpPr>
          <p:grpSpPr>
            <a:xfrm>
              <a:off x="2011852" y="1889260"/>
              <a:ext cx="4899811" cy="1843722"/>
              <a:chOff x="2011852" y="1889260"/>
              <a:chExt cx="4899811" cy="1843722"/>
            </a:xfrm>
          </p:grpSpPr>
          <p:grpSp>
            <p:nvGrpSpPr>
              <p:cNvPr id="477" name="Group 476">
                <a:extLst>
                  <a:ext uri="{FF2B5EF4-FFF2-40B4-BE49-F238E27FC236}">
                    <a16:creationId xmlns:a16="http://schemas.microsoft.com/office/drawing/2014/main" id="{4A34377D-84D5-4C9F-9168-9DBD24576033}"/>
                  </a:ext>
                </a:extLst>
              </p:cNvPr>
              <p:cNvGrpSpPr/>
              <p:nvPr userDrawn="1"/>
            </p:nvGrpSpPr>
            <p:grpSpPr>
              <a:xfrm>
                <a:off x="2732138" y="2204661"/>
                <a:ext cx="95757" cy="142922"/>
                <a:chOff x="2076858" y="1953147"/>
                <a:chExt cx="729842" cy="1089315"/>
              </a:xfrm>
            </p:grpSpPr>
            <p:sp>
              <p:nvSpPr>
                <p:cNvPr id="601" name="Oval 600">
                  <a:extLst>
                    <a:ext uri="{FF2B5EF4-FFF2-40B4-BE49-F238E27FC236}">
                      <a16:creationId xmlns:a16="http://schemas.microsoft.com/office/drawing/2014/main" id="{5EA1C0B9-601F-4335-958C-C31258866ACD}"/>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2" name="Graphic 601">
                  <a:extLst>
                    <a:ext uri="{FF2B5EF4-FFF2-40B4-BE49-F238E27FC236}">
                      <a16:creationId xmlns:a16="http://schemas.microsoft.com/office/drawing/2014/main" id="{90342158-CABE-41A9-BC54-1D6F9DB8C9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78" name="Group 477">
                <a:extLst>
                  <a:ext uri="{FF2B5EF4-FFF2-40B4-BE49-F238E27FC236}">
                    <a16:creationId xmlns:a16="http://schemas.microsoft.com/office/drawing/2014/main" id="{A1073CCA-DE72-403F-B3F8-5953348AA2C9}"/>
                  </a:ext>
                </a:extLst>
              </p:cNvPr>
              <p:cNvGrpSpPr/>
              <p:nvPr userDrawn="1"/>
            </p:nvGrpSpPr>
            <p:grpSpPr>
              <a:xfrm>
                <a:off x="2701814" y="2315850"/>
                <a:ext cx="95757" cy="142922"/>
                <a:chOff x="2076858" y="1953147"/>
                <a:chExt cx="729842" cy="1089315"/>
              </a:xfrm>
            </p:grpSpPr>
            <p:sp>
              <p:nvSpPr>
                <p:cNvPr id="599" name="Oval 598">
                  <a:extLst>
                    <a:ext uri="{FF2B5EF4-FFF2-40B4-BE49-F238E27FC236}">
                      <a16:creationId xmlns:a16="http://schemas.microsoft.com/office/drawing/2014/main" id="{31EEB4EA-C53E-4B52-BA84-8873586FCA64}"/>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0" name="Graphic 599">
                  <a:extLst>
                    <a:ext uri="{FF2B5EF4-FFF2-40B4-BE49-F238E27FC236}">
                      <a16:creationId xmlns:a16="http://schemas.microsoft.com/office/drawing/2014/main" id="{E9719313-111E-4F58-8290-E507AFA42AA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79" name="Group 478">
                <a:extLst>
                  <a:ext uri="{FF2B5EF4-FFF2-40B4-BE49-F238E27FC236}">
                    <a16:creationId xmlns:a16="http://schemas.microsoft.com/office/drawing/2014/main" id="{6929F449-B561-44C1-9719-A5EA3CEF0631}"/>
                  </a:ext>
                </a:extLst>
              </p:cNvPr>
              <p:cNvGrpSpPr/>
              <p:nvPr userDrawn="1"/>
            </p:nvGrpSpPr>
            <p:grpSpPr>
              <a:xfrm>
                <a:off x="2733655" y="2397086"/>
                <a:ext cx="95757" cy="142922"/>
                <a:chOff x="2076858" y="1953147"/>
                <a:chExt cx="729842" cy="1089315"/>
              </a:xfrm>
            </p:grpSpPr>
            <p:sp>
              <p:nvSpPr>
                <p:cNvPr id="597" name="Oval 596">
                  <a:extLst>
                    <a:ext uri="{FF2B5EF4-FFF2-40B4-BE49-F238E27FC236}">
                      <a16:creationId xmlns:a16="http://schemas.microsoft.com/office/drawing/2014/main" id="{E8EAE6BF-5D71-4862-9A3A-BDC9ABDB41AA}"/>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8" name="Graphic 597">
                  <a:extLst>
                    <a:ext uri="{FF2B5EF4-FFF2-40B4-BE49-F238E27FC236}">
                      <a16:creationId xmlns:a16="http://schemas.microsoft.com/office/drawing/2014/main" id="{E9747A0B-B700-4D56-A914-84593026ADC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80" name="Group 479">
                <a:extLst>
                  <a:ext uri="{FF2B5EF4-FFF2-40B4-BE49-F238E27FC236}">
                    <a16:creationId xmlns:a16="http://schemas.microsoft.com/office/drawing/2014/main" id="{BFD591FC-CC86-44E3-B874-BE4B84CA30B6}"/>
                  </a:ext>
                </a:extLst>
              </p:cNvPr>
              <p:cNvGrpSpPr/>
              <p:nvPr userDrawn="1"/>
            </p:nvGrpSpPr>
            <p:grpSpPr>
              <a:xfrm>
                <a:off x="2618420" y="2060619"/>
                <a:ext cx="95757" cy="142922"/>
                <a:chOff x="2076858" y="1953147"/>
                <a:chExt cx="729842" cy="1089315"/>
              </a:xfrm>
            </p:grpSpPr>
            <p:sp>
              <p:nvSpPr>
                <p:cNvPr id="595" name="Oval 594">
                  <a:extLst>
                    <a:ext uri="{FF2B5EF4-FFF2-40B4-BE49-F238E27FC236}">
                      <a16:creationId xmlns:a16="http://schemas.microsoft.com/office/drawing/2014/main" id="{DCCFDDFD-DB83-4EB0-838E-E6B1AD277738}"/>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6" name="Graphic 595">
                  <a:extLst>
                    <a:ext uri="{FF2B5EF4-FFF2-40B4-BE49-F238E27FC236}">
                      <a16:creationId xmlns:a16="http://schemas.microsoft.com/office/drawing/2014/main" id="{79270314-109B-4871-9FBF-F8CAF146F34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81" name="Group 480">
                <a:extLst>
                  <a:ext uri="{FF2B5EF4-FFF2-40B4-BE49-F238E27FC236}">
                    <a16:creationId xmlns:a16="http://schemas.microsoft.com/office/drawing/2014/main" id="{1C7D618E-DD18-41D5-831A-E0B6A9B01DD6}"/>
                  </a:ext>
                </a:extLst>
              </p:cNvPr>
              <p:cNvGrpSpPr/>
              <p:nvPr userDrawn="1"/>
            </p:nvGrpSpPr>
            <p:grpSpPr>
              <a:xfrm>
                <a:off x="2618420" y="2128850"/>
                <a:ext cx="95757" cy="142922"/>
                <a:chOff x="2076858" y="1953147"/>
                <a:chExt cx="729842" cy="1089315"/>
              </a:xfrm>
            </p:grpSpPr>
            <p:sp>
              <p:nvSpPr>
                <p:cNvPr id="593" name="Oval 592">
                  <a:extLst>
                    <a:ext uri="{FF2B5EF4-FFF2-40B4-BE49-F238E27FC236}">
                      <a16:creationId xmlns:a16="http://schemas.microsoft.com/office/drawing/2014/main" id="{9D30601D-B9CA-4416-BB81-6FBC61E264E8}"/>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4" name="Graphic 593">
                  <a:extLst>
                    <a:ext uri="{FF2B5EF4-FFF2-40B4-BE49-F238E27FC236}">
                      <a16:creationId xmlns:a16="http://schemas.microsoft.com/office/drawing/2014/main" id="{D42B61D5-BF8B-4593-BAA7-BDCB221ECCD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82" name="Group 481">
                <a:extLst>
                  <a:ext uri="{FF2B5EF4-FFF2-40B4-BE49-F238E27FC236}">
                    <a16:creationId xmlns:a16="http://schemas.microsoft.com/office/drawing/2014/main" id="{EB98CB00-80BD-4095-B929-CA505B8C333A}"/>
                  </a:ext>
                </a:extLst>
              </p:cNvPr>
              <p:cNvGrpSpPr/>
              <p:nvPr userDrawn="1"/>
            </p:nvGrpSpPr>
            <p:grpSpPr>
              <a:xfrm>
                <a:off x="2936830" y="2090944"/>
                <a:ext cx="95757" cy="142922"/>
                <a:chOff x="2076858" y="1953147"/>
                <a:chExt cx="729842" cy="1089315"/>
              </a:xfrm>
            </p:grpSpPr>
            <p:sp>
              <p:nvSpPr>
                <p:cNvPr id="591" name="Oval 590">
                  <a:extLst>
                    <a:ext uri="{FF2B5EF4-FFF2-40B4-BE49-F238E27FC236}">
                      <a16:creationId xmlns:a16="http://schemas.microsoft.com/office/drawing/2014/main" id="{C0372B06-D400-4AD5-AFA8-A52F2D1097F3}"/>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2" name="Graphic 591">
                  <a:extLst>
                    <a:ext uri="{FF2B5EF4-FFF2-40B4-BE49-F238E27FC236}">
                      <a16:creationId xmlns:a16="http://schemas.microsoft.com/office/drawing/2014/main" id="{380EA88E-589A-4C60-BBD9-1F417B9B6CC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83" name="Group 482">
                <a:extLst>
                  <a:ext uri="{FF2B5EF4-FFF2-40B4-BE49-F238E27FC236}">
                    <a16:creationId xmlns:a16="http://schemas.microsoft.com/office/drawing/2014/main" id="{70FEF960-2A2F-4361-A8C9-552757082B34}"/>
                  </a:ext>
                </a:extLst>
              </p:cNvPr>
              <p:cNvGrpSpPr/>
              <p:nvPr userDrawn="1"/>
            </p:nvGrpSpPr>
            <p:grpSpPr>
              <a:xfrm>
                <a:off x="2888815" y="2118742"/>
                <a:ext cx="95757" cy="142922"/>
                <a:chOff x="2076858" y="1953147"/>
                <a:chExt cx="729842" cy="1089315"/>
              </a:xfrm>
            </p:grpSpPr>
            <p:sp>
              <p:nvSpPr>
                <p:cNvPr id="589" name="Oval 588">
                  <a:extLst>
                    <a:ext uri="{FF2B5EF4-FFF2-40B4-BE49-F238E27FC236}">
                      <a16:creationId xmlns:a16="http://schemas.microsoft.com/office/drawing/2014/main" id="{851610BA-388B-4B7C-99BD-B44596ADCAE9}"/>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0" name="Graphic 589">
                  <a:extLst>
                    <a:ext uri="{FF2B5EF4-FFF2-40B4-BE49-F238E27FC236}">
                      <a16:creationId xmlns:a16="http://schemas.microsoft.com/office/drawing/2014/main" id="{4CD41A74-F167-408F-83B9-85C14D5603B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84" name="Group 483">
                <a:extLst>
                  <a:ext uri="{FF2B5EF4-FFF2-40B4-BE49-F238E27FC236}">
                    <a16:creationId xmlns:a16="http://schemas.microsoft.com/office/drawing/2014/main" id="{EC1248E4-63F9-422A-8389-E82C1036BB99}"/>
                  </a:ext>
                </a:extLst>
              </p:cNvPr>
              <p:cNvGrpSpPr/>
              <p:nvPr userDrawn="1"/>
            </p:nvGrpSpPr>
            <p:grpSpPr>
              <a:xfrm>
                <a:off x="2838275" y="2171810"/>
                <a:ext cx="95757" cy="142922"/>
                <a:chOff x="2076858" y="1953147"/>
                <a:chExt cx="729842" cy="1089315"/>
              </a:xfrm>
            </p:grpSpPr>
            <p:sp>
              <p:nvSpPr>
                <p:cNvPr id="587" name="Oval 586">
                  <a:extLst>
                    <a:ext uri="{FF2B5EF4-FFF2-40B4-BE49-F238E27FC236}">
                      <a16:creationId xmlns:a16="http://schemas.microsoft.com/office/drawing/2014/main" id="{0AA0CEF6-2D2C-490F-9650-A869367B0C73}"/>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8" name="Graphic 587">
                  <a:extLst>
                    <a:ext uri="{FF2B5EF4-FFF2-40B4-BE49-F238E27FC236}">
                      <a16:creationId xmlns:a16="http://schemas.microsoft.com/office/drawing/2014/main" id="{9BD98CC7-F92C-48B4-8563-3ECA3E24541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85" name="Group 484">
                <a:extLst>
                  <a:ext uri="{FF2B5EF4-FFF2-40B4-BE49-F238E27FC236}">
                    <a16:creationId xmlns:a16="http://schemas.microsoft.com/office/drawing/2014/main" id="{6F6BE314-4F7D-4C0D-8AA0-A292C688F0E3}"/>
                  </a:ext>
                </a:extLst>
              </p:cNvPr>
              <p:cNvGrpSpPr/>
              <p:nvPr userDrawn="1"/>
            </p:nvGrpSpPr>
            <p:grpSpPr>
              <a:xfrm>
                <a:off x="2792787" y="2027768"/>
                <a:ext cx="95757" cy="142922"/>
                <a:chOff x="2076858" y="1953147"/>
                <a:chExt cx="729842" cy="1089315"/>
              </a:xfrm>
            </p:grpSpPr>
            <p:sp>
              <p:nvSpPr>
                <p:cNvPr id="585" name="Oval 584">
                  <a:extLst>
                    <a:ext uri="{FF2B5EF4-FFF2-40B4-BE49-F238E27FC236}">
                      <a16:creationId xmlns:a16="http://schemas.microsoft.com/office/drawing/2014/main" id="{9D0CC2FE-118D-4F96-BC4D-FF720F944182}"/>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6" name="Graphic 585">
                  <a:extLst>
                    <a:ext uri="{FF2B5EF4-FFF2-40B4-BE49-F238E27FC236}">
                      <a16:creationId xmlns:a16="http://schemas.microsoft.com/office/drawing/2014/main" id="{F07D1798-9A5C-461F-AD7E-F232FCB97CC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86" name="Group 485">
                <a:extLst>
                  <a:ext uri="{FF2B5EF4-FFF2-40B4-BE49-F238E27FC236}">
                    <a16:creationId xmlns:a16="http://schemas.microsoft.com/office/drawing/2014/main" id="{5291F03A-B58C-478D-97FA-C7BDE53D2637}"/>
                  </a:ext>
                </a:extLst>
              </p:cNvPr>
              <p:cNvGrpSpPr/>
              <p:nvPr userDrawn="1"/>
            </p:nvGrpSpPr>
            <p:grpSpPr>
              <a:xfrm>
                <a:off x="2370693" y="2466831"/>
                <a:ext cx="95757" cy="142922"/>
                <a:chOff x="2076858" y="1953147"/>
                <a:chExt cx="729842" cy="1089315"/>
              </a:xfrm>
            </p:grpSpPr>
            <p:sp>
              <p:nvSpPr>
                <p:cNvPr id="583" name="Oval 582">
                  <a:extLst>
                    <a:ext uri="{FF2B5EF4-FFF2-40B4-BE49-F238E27FC236}">
                      <a16:creationId xmlns:a16="http://schemas.microsoft.com/office/drawing/2014/main" id="{47DA325A-4D88-426D-A7F3-18B227DAB895}"/>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4" name="Graphic 583">
                  <a:extLst>
                    <a:ext uri="{FF2B5EF4-FFF2-40B4-BE49-F238E27FC236}">
                      <a16:creationId xmlns:a16="http://schemas.microsoft.com/office/drawing/2014/main" id="{81E15CEF-4B6E-45DD-80A7-3BF12502E23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87" name="Group 486">
                <a:extLst>
                  <a:ext uri="{FF2B5EF4-FFF2-40B4-BE49-F238E27FC236}">
                    <a16:creationId xmlns:a16="http://schemas.microsoft.com/office/drawing/2014/main" id="{8AE7BF91-8022-471D-82D1-B971FF6C7DAA}"/>
                  </a:ext>
                </a:extLst>
              </p:cNvPr>
              <p:cNvGrpSpPr/>
              <p:nvPr userDrawn="1"/>
            </p:nvGrpSpPr>
            <p:grpSpPr>
              <a:xfrm>
                <a:off x="2348027" y="2497798"/>
                <a:ext cx="95757" cy="142922"/>
                <a:chOff x="2076858" y="1953147"/>
                <a:chExt cx="729842" cy="1089315"/>
              </a:xfrm>
            </p:grpSpPr>
            <p:sp>
              <p:nvSpPr>
                <p:cNvPr id="581" name="Oval 580">
                  <a:extLst>
                    <a:ext uri="{FF2B5EF4-FFF2-40B4-BE49-F238E27FC236}">
                      <a16:creationId xmlns:a16="http://schemas.microsoft.com/office/drawing/2014/main" id="{63C1ACE0-2980-4989-AFD4-00B40A967A7F}"/>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2" name="Graphic 581">
                  <a:extLst>
                    <a:ext uri="{FF2B5EF4-FFF2-40B4-BE49-F238E27FC236}">
                      <a16:creationId xmlns:a16="http://schemas.microsoft.com/office/drawing/2014/main" id="{B7561DEF-C3DD-44AC-9B26-8FFFF8850E4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88" name="Group 487">
                <a:extLst>
                  <a:ext uri="{FF2B5EF4-FFF2-40B4-BE49-F238E27FC236}">
                    <a16:creationId xmlns:a16="http://schemas.microsoft.com/office/drawing/2014/main" id="{432575D6-D59F-4629-9A58-A24D34DE5ED8}"/>
                  </a:ext>
                </a:extLst>
              </p:cNvPr>
              <p:cNvGrpSpPr/>
              <p:nvPr userDrawn="1"/>
            </p:nvGrpSpPr>
            <p:grpSpPr>
              <a:xfrm>
                <a:off x="2330337" y="2545813"/>
                <a:ext cx="95757" cy="142922"/>
                <a:chOff x="2076858" y="1953147"/>
                <a:chExt cx="729842" cy="1089315"/>
              </a:xfrm>
            </p:grpSpPr>
            <p:sp>
              <p:nvSpPr>
                <p:cNvPr id="579" name="Oval 578">
                  <a:extLst>
                    <a:ext uri="{FF2B5EF4-FFF2-40B4-BE49-F238E27FC236}">
                      <a16:creationId xmlns:a16="http://schemas.microsoft.com/office/drawing/2014/main" id="{0A00F1C9-2EA1-40CA-833C-1A7B6DBD0EB4}"/>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0" name="Graphic 579">
                  <a:extLst>
                    <a:ext uri="{FF2B5EF4-FFF2-40B4-BE49-F238E27FC236}">
                      <a16:creationId xmlns:a16="http://schemas.microsoft.com/office/drawing/2014/main" id="{9AB45CE4-DD79-4113-99B8-2CFF6C278A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89" name="Group 488">
                <a:extLst>
                  <a:ext uri="{FF2B5EF4-FFF2-40B4-BE49-F238E27FC236}">
                    <a16:creationId xmlns:a16="http://schemas.microsoft.com/office/drawing/2014/main" id="{2E5D3B32-A8D1-4B5C-9F8F-1FC6097F4A86}"/>
                  </a:ext>
                </a:extLst>
              </p:cNvPr>
              <p:cNvGrpSpPr/>
              <p:nvPr userDrawn="1"/>
            </p:nvGrpSpPr>
            <p:grpSpPr>
              <a:xfrm>
                <a:off x="2396041" y="2545813"/>
                <a:ext cx="95757" cy="142922"/>
                <a:chOff x="2076858" y="1953147"/>
                <a:chExt cx="729842" cy="1089315"/>
              </a:xfrm>
            </p:grpSpPr>
            <p:sp>
              <p:nvSpPr>
                <p:cNvPr id="577" name="Oval 576">
                  <a:extLst>
                    <a:ext uri="{FF2B5EF4-FFF2-40B4-BE49-F238E27FC236}">
                      <a16:creationId xmlns:a16="http://schemas.microsoft.com/office/drawing/2014/main" id="{61FBE360-831A-4DEA-A1DD-EF51D8134905}"/>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8" name="Graphic 577">
                  <a:extLst>
                    <a:ext uri="{FF2B5EF4-FFF2-40B4-BE49-F238E27FC236}">
                      <a16:creationId xmlns:a16="http://schemas.microsoft.com/office/drawing/2014/main" id="{F9FE46BF-68D8-4916-9EB1-E40A29FD68E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90" name="Group 489">
                <a:extLst>
                  <a:ext uri="{FF2B5EF4-FFF2-40B4-BE49-F238E27FC236}">
                    <a16:creationId xmlns:a16="http://schemas.microsoft.com/office/drawing/2014/main" id="{03115859-1E74-4B90-864B-DBEFEA8F89FB}"/>
                  </a:ext>
                </a:extLst>
              </p:cNvPr>
              <p:cNvGrpSpPr/>
              <p:nvPr userDrawn="1"/>
            </p:nvGrpSpPr>
            <p:grpSpPr>
              <a:xfrm>
                <a:off x="2423760" y="2396074"/>
                <a:ext cx="95757" cy="142922"/>
                <a:chOff x="2076858" y="1953147"/>
                <a:chExt cx="729842" cy="1089315"/>
              </a:xfrm>
            </p:grpSpPr>
            <p:sp>
              <p:nvSpPr>
                <p:cNvPr id="575" name="Oval 574">
                  <a:extLst>
                    <a:ext uri="{FF2B5EF4-FFF2-40B4-BE49-F238E27FC236}">
                      <a16:creationId xmlns:a16="http://schemas.microsoft.com/office/drawing/2014/main" id="{50048317-0693-44C7-85E0-ADF1246A1B87}"/>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6" name="Graphic 575">
                  <a:extLst>
                    <a:ext uri="{FF2B5EF4-FFF2-40B4-BE49-F238E27FC236}">
                      <a16:creationId xmlns:a16="http://schemas.microsoft.com/office/drawing/2014/main" id="{1D0E60BB-36B9-4058-95F4-ADFF5A9FE57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91" name="Group 490">
                <a:extLst>
                  <a:ext uri="{FF2B5EF4-FFF2-40B4-BE49-F238E27FC236}">
                    <a16:creationId xmlns:a16="http://schemas.microsoft.com/office/drawing/2014/main" id="{F9EBB335-F435-4B3E-85C8-C5209C04396D}"/>
                  </a:ext>
                </a:extLst>
              </p:cNvPr>
              <p:cNvGrpSpPr/>
              <p:nvPr userDrawn="1"/>
            </p:nvGrpSpPr>
            <p:grpSpPr>
              <a:xfrm>
                <a:off x="2011852" y="2221707"/>
                <a:ext cx="95757" cy="142922"/>
                <a:chOff x="2076858" y="1953147"/>
                <a:chExt cx="729842" cy="1089315"/>
              </a:xfrm>
            </p:grpSpPr>
            <p:sp>
              <p:nvSpPr>
                <p:cNvPr id="573" name="Oval 572">
                  <a:extLst>
                    <a:ext uri="{FF2B5EF4-FFF2-40B4-BE49-F238E27FC236}">
                      <a16:creationId xmlns:a16="http://schemas.microsoft.com/office/drawing/2014/main" id="{4E95754A-C3AA-4135-8F03-71302A02DF07}"/>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4" name="Graphic 573">
                  <a:extLst>
                    <a:ext uri="{FF2B5EF4-FFF2-40B4-BE49-F238E27FC236}">
                      <a16:creationId xmlns:a16="http://schemas.microsoft.com/office/drawing/2014/main" id="{F565CFF4-CAAE-4C35-917C-EE4B2D4811B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92" name="Group 491">
                <a:extLst>
                  <a:ext uri="{FF2B5EF4-FFF2-40B4-BE49-F238E27FC236}">
                    <a16:creationId xmlns:a16="http://schemas.microsoft.com/office/drawing/2014/main" id="{75640AE9-D099-4524-A9BB-2D3E7D38D585}"/>
                  </a:ext>
                </a:extLst>
              </p:cNvPr>
              <p:cNvGrpSpPr/>
              <p:nvPr userDrawn="1"/>
            </p:nvGrpSpPr>
            <p:grpSpPr>
              <a:xfrm>
                <a:off x="2857649" y="2886122"/>
                <a:ext cx="95757" cy="142922"/>
                <a:chOff x="2076858" y="1953147"/>
                <a:chExt cx="729842" cy="1089315"/>
              </a:xfrm>
            </p:grpSpPr>
            <p:sp>
              <p:nvSpPr>
                <p:cNvPr id="571" name="Oval 570">
                  <a:extLst>
                    <a:ext uri="{FF2B5EF4-FFF2-40B4-BE49-F238E27FC236}">
                      <a16:creationId xmlns:a16="http://schemas.microsoft.com/office/drawing/2014/main" id="{4693FC8B-4A4F-43B3-84A1-4AA4A9CF7375}"/>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2" name="Graphic 571">
                  <a:extLst>
                    <a:ext uri="{FF2B5EF4-FFF2-40B4-BE49-F238E27FC236}">
                      <a16:creationId xmlns:a16="http://schemas.microsoft.com/office/drawing/2014/main" id="{8AD4940A-29FF-4C0E-B7B0-940E352880C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93" name="Group 492">
                <a:extLst>
                  <a:ext uri="{FF2B5EF4-FFF2-40B4-BE49-F238E27FC236}">
                    <a16:creationId xmlns:a16="http://schemas.microsoft.com/office/drawing/2014/main" id="{B0CCA99A-49A4-4340-B17C-D854B20BA75B}"/>
                  </a:ext>
                </a:extLst>
              </p:cNvPr>
              <p:cNvGrpSpPr/>
              <p:nvPr userDrawn="1"/>
            </p:nvGrpSpPr>
            <p:grpSpPr>
              <a:xfrm>
                <a:off x="2911559" y="2913077"/>
                <a:ext cx="95757" cy="142922"/>
                <a:chOff x="2076858" y="1953147"/>
                <a:chExt cx="729842" cy="1089315"/>
              </a:xfrm>
            </p:grpSpPr>
            <p:sp>
              <p:nvSpPr>
                <p:cNvPr id="569" name="Oval 568">
                  <a:extLst>
                    <a:ext uri="{FF2B5EF4-FFF2-40B4-BE49-F238E27FC236}">
                      <a16:creationId xmlns:a16="http://schemas.microsoft.com/office/drawing/2014/main" id="{1C63F8A6-E8B0-48F4-B04D-B446D502D4AC}"/>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0" name="Graphic 569">
                  <a:extLst>
                    <a:ext uri="{FF2B5EF4-FFF2-40B4-BE49-F238E27FC236}">
                      <a16:creationId xmlns:a16="http://schemas.microsoft.com/office/drawing/2014/main" id="{7FDA02A5-5055-402E-89D0-D6A8E131C80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94" name="Group 493">
                <a:extLst>
                  <a:ext uri="{FF2B5EF4-FFF2-40B4-BE49-F238E27FC236}">
                    <a16:creationId xmlns:a16="http://schemas.microsoft.com/office/drawing/2014/main" id="{619A70ED-A091-48E6-8AA2-8411AB240361}"/>
                  </a:ext>
                </a:extLst>
              </p:cNvPr>
              <p:cNvGrpSpPr/>
              <p:nvPr userDrawn="1"/>
            </p:nvGrpSpPr>
            <p:grpSpPr>
              <a:xfrm>
                <a:off x="4106853" y="2171810"/>
                <a:ext cx="95757" cy="142922"/>
                <a:chOff x="2076858" y="1953147"/>
                <a:chExt cx="729842" cy="1089315"/>
              </a:xfrm>
            </p:grpSpPr>
            <p:sp>
              <p:nvSpPr>
                <p:cNvPr id="567" name="Oval 566">
                  <a:extLst>
                    <a:ext uri="{FF2B5EF4-FFF2-40B4-BE49-F238E27FC236}">
                      <a16:creationId xmlns:a16="http://schemas.microsoft.com/office/drawing/2014/main" id="{2284AB4E-B0B5-4F1D-A3B5-6FE055334CA9}"/>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8" name="Graphic 567">
                  <a:extLst>
                    <a:ext uri="{FF2B5EF4-FFF2-40B4-BE49-F238E27FC236}">
                      <a16:creationId xmlns:a16="http://schemas.microsoft.com/office/drawing/2014/main" id="{6C41F13C-94C2-4D58-9A13-F7480181AEC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95" name="Group 494">
                <a:extLst>
                  <a:ext uri="{FF2B5EF4-FFF2-40B4-BE49-F238E27FC236}">
                    <a16:creationId xmlns:a16="http://schemas.microsoft.com/office/drawing/2014/main" id="{A7922318-B336-4A45-ACC9-25E45F7DF17E}"/>
                  </a:ext>
                </a:extLst>
              </p:cNvPr>
              <p:cNvGrpSpPr/>
              <p:nvPr userDrawn="1"/>
            </p:nvGrpSpPr>
            <p:grpSpPr>
              <a:xfrm>
                <a:off x="4162447" y="2156043"/>
                <a:ext cx="95757" cy="142922"/>
                <a:chOff x="2076858" y="1953147"/>
                <a:chExt cx="729842" cy="1089315"/>
              </a:xfrm>
            </p:grpSpPr>
            <p:sp>
              <p:nvSpPr>
                <p:cNvPr id="565" name="Oval 564">
                  <a:extLst>
                    <a:ext uri="{FF2B5EF4-FFF2-40B4-BE49-F238E27FC236}">
                      <a16:creationId xmlns:a16="http://schemas.microsoft.com/office/drawing/2014/main" id="{AFD3AD23-5BB1-4372-B964-177BB80F8468}"/>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6" name="Graphic 565">
                  <a:extLst>
                    <a:ext uri="{FF2B5EF4-FFF2-40B4-BE49-F238E27FC236}">
                      <a16:creationId xmlns:a16="http://schemas.microsoft.com/office/drawing/2014/main" id="{C8D71C18-7535-42F0-A651-911C6CB1D68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96" name="Group 495">
                <a:extLst>
                  <a:ext uri="{FF2B5EF4-FFF2-40B4-BE49-F238E27FC236}">
                    <a16:creationId xmlns:a16="http://schemas.microsoft.com/office/drawing/2014/main" id="{93F8A996-247A-492B-98DF-271616F89606}"/>
                  </a:ext>
                </a:extLst>
              </p:cNvPr>
              <p:cNvGrpSpPr/>
              <p:nvPr userDrawn="1"/>
            </p:nvGrpSpPr>
            <p:grpSpPr>
              <a:xfrm>
                <a:off x="4225547" y="2137948"/>
                <a:ext cx="95757" cy="142922"/>
                <a:chOff x="2076858" y="1953147"/>
                <a:chExt cx="729842" cy="1089315"/>
              </a:xfrm>
            </p:grpSpPr>
            <p:sp>
              <p:nvSpPr>
                <p:cNvPr id="563" name="Oval 562">
                  <a:extLst>
                    <a:ext uri="{FF2B5EF4-FFF2-40B4-BE49-F238E27FC236}">
                      <a16:creationId xmlns:a16="http://schemas.microsoft.com/office/drawing/2014/main" id="{AF7AE5C9-B4E7-4697-ADF6-FA21F47CA904}"/>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4" name="Graphic 563">
                  <a:extLst>
                    <a:ext uri="{FF2B5EF4-FFF2-40B4-BE49-F238E27FC236}">
                      <a16:creationId xmlns:a16="http://schemas.microsoft.com/office/drawing/2014/main" id="{D1ED4A2D-4DE9-4DCE-981E-504B85E3C2A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97" name="Group 496">
                <a:extLst>
                  <a:ext uri="{FF2B5EF4-FFF2-40B4-BE49-F238E27FC236}">
                    <a16:creationId xmlns:a16="http://schemas.microsoft.com/office/drawing/2014/main" id="{BDFA5721-196B-4760-A316-1C047A86FA18}"/>
                  </a:ext>
                </a:extLst>
              </p:cNvPr>
              <p:cNvGrpSpPr/>
              <p:nvPr userDrawn="1"/>
            </p:nvGrpSpPr>
            <p:grpSpPr>
              <a:xfrm>
                <a:off x="4292191" y="2014541"/>
                <a:ext cx="95757" cy="142922"/>
                <a:chOff x="2076858" y="1953147"/>
                <a:chExt cx="729842" cy="1089315"/>
              </a:xfrm>
            </p:grpSpPr>
            <p:sp>
              <p:nvSpPr>
                <p:cNvPr id="561" name="Oval 560">
                  <a:extLst>
                    <a:ext uri="{FF2B5EF4-FFF2-40B4-BE49-F238E27FC236}">
                      <a16:creationId xmlns:a16="http://schemas.microsoft.com/office/drawing/2014/main" id="{CAADF8B9-672F-4554-8E00-EB2624371E0F}"/>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2" name="Graphic 561">
                  <a:extLst>
                    <a:ext uri="{FF2B5EF4-FFF2-40B4-BE49-F238E27FC236}">
                      <a16:creationId xmlns:a16="http://schemas.microsoft.com/office/drawing/2014/main" id="{763C509C-72CE-4730-9A91-86C42D87C7B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98" name="Group 497">
                <a:extLst>
                  <a:ext uri="{FF2B5EF4-FFF2-40B4-BE49-F238E27FC236}">
                    <a16:creationId xmlns:a16="http://schemas.microsoft.com/office/drawing/2014/main" id="{70A393E1-B10E-4AFF-B698-AE81FEACD2B9}"/>
                  </a:ext>
                </a:extLst>
              </p:cNvPr>
              <p:cNvGrpSpPr/>
              <p:nvPr userDrawn="1"/>
            </p:nvGrpSpPr>
            <p:grpSpPr>
              <a:xfrm>
                <a:off x="4365475" y="1931950"/>
                <a:ext cx="95757" cy="142922"/>
                <a:chOff x="2076858" y="1953147"/>
                <a:chExt cx="729842" cy="1089315"/>
              </a:xfrm>
            </p:grpSpPr>
            <p:sp>
              <p:nvSpPr>
                <p:cNvPr id="559" name="Oval 558">
                  <a:extLst>
                    <a:ext uri="{FF2B5EF4-FFF2-40B4-BE49-F238E27FC236}">
                      <a16:creationId xmlns:a16="http://schemas.microsoft.com/office/drawing/2014/main" id="{78147DD3-948A-4BC0-A072-E474FA41AFF3}"/>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0" name="Graphic 559">
                  <a:extLst>
                    <a:ext uri="{FF2B5EF4-FFF2-40B4-BE49-F238E27FC236}">
                      <a16:creationId xmlns:a16="http://schemas.microsoft.com/office/drawing/2014/main" id="{56ED1BF0-FCA2-4BE2-B123-ECD9B50FE4C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499" name="Group 498">
                <a:extLst>
                  <a:ext uri="{FF2B5EF4-FFF2-40B4-BE49-F238E27FC236}">
                    <a16:creationId xmlns:a16="http://schemas.microsoft.com/office/drawing/2014/main" id="{D1F84845-85C6-4CE9-8F29-B22245DDD956}"/>
                  </a:ext>
                </a:extLst>
              </p:cNvPr>
              <p:cNvGrpSpPr/>
              <p:nvPr userDrawn="1"/>
            </p:nvGrpSpPr>
            <p:grpSpPr>
              <a:xfrm>
                <a:off x="4410341" y="1931850"/>
                <a:ext cx="95757" cy="142922"/>
                <a:chOff x="2076858" y="1953147"/>
                <a:chExt cx="729842" cy="1089315"/>
              </a:xfrm>
            </p:grpSpPr>
            <p:sp>
              <p:nvSpPr>
                <p:cNvPr id="557" name="Oval 556">
                  <a:extLst>
                    <a:ext uri="{FF2B5EF4-FFF2-40B4-BE49-F238E27FC236}">
                      <a16:creationId xmlns:a16="http://schemas.microsoft.com/office/drawing/2014/main" id="{23808274-99B2-4763-8205-219020147CAF}"/>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8" name="Graphic 557">
                  <a:extLst>
                    <a:ext uri="{FF2B5EF4-FFF2-40B4-BE49-F238E27FC236}">
                      <a16:creationId xmlns:a16="http://schemas.microsoft.com/office/drawing/2014/main" id="{41FE1F0D-166E-42BC-94C1-7AEE03E8EA8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00" name="Group 499">
                <a:extLst>
                  <a:ext uri="{FF2B5EF4-FFF2-40B4-BE49-F238E27FC236}">
                    <a16:creationId xmlns:a16="http://schemas.microsoft.com/office/drawing/2014/main" id="{3FE99E5D-CB25-4F86-AAC9-67648CF5F44A}"/>
                  </a:ext>
                </a:extLst>
              </p:cNvPr>
              <p:cNvGrpSpPr/>
              <p:nvPr userDrawn="1"/>
            </p:nvGrpSpPr>
            <p:grpSpPr>
              <a:xfrm>
                <a:off x="4225547" y="1889260"/>
                <a:ext cx="95757" cy="142922"/>
                <a:chOff x="2076858" y="1953147"/>
                <a:chExt cx="729842" cy="1089315"/>
              </a:xfrm>
            </p:grpSpPr>
            <p:sp>
              <p:nvSpPr>
                <p:cNvPr id="555" name="Oval 554">
                  <a:extLst>
                    <a:ext uri="{FF2B5EF4-FFF2-40B4-BE49-F238E27FC236}">
                      <a16:creationId xmlns:a16="http://schemas.microsoft.com/office/drawing/2014/main" id="{0C5156A0-48FE-4653-B0DC-3C2F46678ACD}"/>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6" name="Graphic 555">
                  <a:extLst>
                    <a:ext uri="{FF2B5EF4-FFF2-40B4-BE49-F238E27FC236}">
                      <a16:creationId xmlns:a16="http://schemas.microsoft.com/office/drawing/2014/main" id="{5C30CF8E-F761-4EEF-AA43-1B073A4FFA5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01" name="Group 500">
                <a:extLst>
                  <a:ext uri="{FF2B5EF4-FFF2-40B4-BE49-F238E27FC236}">
                    <a16:creationId xmlns:a16="http://schemas.microsoft.com/office/drawing/2014/main" id="{F67077A4-5DF3-4732-9C7B-703861B2C537}"/>
                  </a:ext>
                </a:extLst>
              </p:cNvPr>
              <p:cNvGrpSpPr/>
              <p:nvPr userDrawn="1"/>
            </p:nvGrpSpPr>
            <p:grpSpPr>
              <a:xfrm>
                <a:off x="5251528" y="2493063"/>
                <a:ext cx="95757" cy="142922"/>
                <a:chOff x="2076858" y="1953147"/>
                <a:chExt cx="729842" cy="1089315"/>
              </a:xfrm>
            </p:grpSpPr>
            <p:sp>
              <p:nvSpPr>
                <p:cNvPr id="553" name="Oval 552">
                  <a:extLst>
                    <a:ext uri="{FF2B5EF4-FFF2-40B4-BE49-F238E27FC236}">
                      <a16:creationId xmlns:a16="http://schemas.microsoft.com/office/drawing/2014/main" id="{23BA5673-4993-494B-91DE-2E50AFC293AD}"/>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4" name="Graphic 553">
                  <a:extLst>
                    <a:ext uri="{FF2B5EF4-FFF2-40B4-BE49-F238E27FC236}">
                      <a16:creationId xmlns:a16="http://schemas.microsoft.com/office/drawing/2014/main" id="{5E316AC7-A7A3-4B14-9E7C-0AE1CB75E4A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02" name="Group 501">
                <a:extLst>
                  <a:ext uri="{FF2B5EF4-FFF2-40B4-BE49-F238E27FC236}">
                    <a16:creationId xmlns:a16="http://schemas.microsoft.com/office/drawing/2014/main" id="{C5F6C381-3524-4512-962D-4F27B82E31CE}"/>
                  </a:ext>
                </a:extLst>
              </p:cNvPr>
              <p:cNvGrpSpPr/>
              <p:nvPr userDrawn="1"/>
            </p:nvGrpSpPr>
            <p:grpSpPr>
              <a:xfrm>
                <a:off x="5577517" y="2520640"/>
                <a:ext cx="95757" cy="142922"/>
                <a:chOff x="2076858" y="1953147"/>
                <a:chExt cx="729842" cy="1089315"/>
              </a:xfrm>
            </p:grpSpPr>
            <p:sp>
              <p:nvSpPr>
                <p:cNvPr id="551" name="Oval 550">
                  <a:extLst>
                    <a:ext uri="{FF2B5EF4-FFF2-40B4-BE49-F238E27FC236}">
                      <a16:creationId xmlns:a16="http://schemas.microsoft.com/office/drawing/2014/main" id="{077BADC8-5CE1-4C08-8F5C-530655FEF2CB}"/>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2" name="Graphic 551">
                  <a:extLst>
                    <a:ext uri="{FF2B5EF4-FFF2-40B4-BE49-F238E27FC236}">
                      <a16:creationId xmlns:a16="http://schemas.microsoft.com/office/drawing/2014/main" id="{DB29EF97-2284-48F0-8318-38E1525428B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03" name="Group 502">
                <a:extLst>
                  <a:ext uri="{FF2B5EF4-FFF2-40B4-BE49-F238E27FC236}">
                    <a16:creationId xmlns:a16="http://schemas.microsoft.com/office/drawing/2014/main" id="{48C4DBBE-222D-456A-965F-101BF0EA24DE}"/>
                  </a:ext>
                </a:extLst>
              </p:cNvPr>
              <p:cNvGrpSpPr/>
              <p:nvPr userDrawn="1"/>
            </p:nvGrpSpPr>
            <p:grpSpPr>
              <a:xfrm>
                <a:off x="5650801" y="2667519"/>
                <a:ext cx="95757" cy="142922"/>
                <a:chOff x="2076858" y="1953147"/>
                <a:chExt cx="729842" cy="1089315"/>
              </a:xfrm>
            </p:grpSpPr>
            <p:sp>
              <p:nvSpPr>
                <p:cNvPr id="549" name="Oval 548">
                  <a:extLst>
                    <a:ext uri="{FF2B5EF4-FFF2-40B4-BE49-F238E27FC236}">
                      <a16:creationId xmlns:a16="http://schemas.microsoft.com/office/drawing/2014/main" id="{013BE7DB-AF01-40EC-B119-D4E71D7A2A2D}"/>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0" name="Graphic 549">
                  <a:extLst>
                    <a:ext uri="{FF2B5EF4-FFF2-40B4-BE49-F238E27FC236}">
                      <a16:creationId xmlns:a16="http://schemas.microsoft.com/office/drawing/2014/main" id="{83408187-77E1-44D8-BC46-0F2CE6F9E97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04" name="Group 503">
                <a:extLst>
                  <a:ext uri="{FF2B5EF4-FFF2-40B4-BE49-F238E27FC236}">
                    <a16:creationId xmlns:a16="http://schemas.microsoft.com/office/drawing/2014/main" id="{4C279105-4C76-4B38-B4B7-0D06A40AB892}"/>
                  </a:ext>
                </a:extLst>
              </p:cNvPr>
              <p:cNvGrpSpPr/>
              <p:nvPr userDrawn="1"/>
            </p:nvGrpSpPr>
            <p:grpSpPr>
              <a:xfrm>
                <a:off x="5708924" y="2710478"/>
                <a:ext cx="95757" cy="142922"/>
                <a:chOff x="2076858" y="1953147"/>
                <a:chExt cx="729842" cy="1089315"/>
              </a:xfrm>
            </p:grpSpPr>
            <p:sp>
              <p:nvSpPr>
                <p:cNvPr id="547" name="Oval 546">
                  <a:extLst>
                    <a:ext uri="{FF2B5EF4-FFF2-40B4-BE49-F238E27FC236}">
                      <a16:creationId xmlns:a16="http://schemas.microsoft.com/office/drawing/2014/main" id="{82F3F4D9-5741-4EF9-A354-F37A2507F616}"/>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8" name="Graphic 547">
                  <a:extLst>
                    <a:ext uri="{FF2B5EF4-FFF2-40B4-BE49-F238E27FC236}">
                      <a16:creationId xmlns:a16="http://schemas.microsoft.com/office/drawing/2014/main" id="{80D241A4-5058-4EFE-8F99-F31AC5CB006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05" name="Group 504">
                <a:extLst>
                  <a:ext uri="{FF2B5EF4-FFF2-40B4-BE49-F238E27FC236}">
                    <a16:creationId xmlns:a16="http://schemas.microsoft.com/office/drawing/2014/main" id="{D15DAC33-5D29-4484-B844-60F647C54C0D}"/>
                  </a:ext>
                </a:extLst>
              </p:cNvPr>
              <p:cNvGrpSpPr/>
              <p:nvPr userDrawn="1"/>
            </p:nvGrpSpPr>
            <p:grpSpPr>
              <a:xfrm>
                <a:off x="5799898" y="2561382"/>
                <a:ext cx="95757" cy="142922"/>
                <a:chOff x="2076858" y="1953147"/>
                <a:chExt cx="729842" cy="1089315"/>
              </a:xfrm>
            </p:grpSpPr>
            <p:sp>
              <p:nvSpPr>
                <p:cNvPr id="545" name="Oval 544">
                  <a:extLst>
                    <a:ext uri="{FF2B5EF4-FFF2-40B4-BE49-F238E27FC236}">
                      <a16:creationId xmlns:a16="http://schemas.microsoft.com/office/drawing/2014/main" id="{6403C93B-A3D3-4B8F-82F0-06A4E33336A7}"/>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6" name="Graphic 545">
                  <a:extLst>
                    <a:ext uri="{FF2B5EF4-FFF2-40B4-BE49-F238E27FC236}">
                      <a16:creationId xmlns:a16="http://schemas.microsoft.com/office/drawing/2014/main" id="{D2674DFE-0EF2-4961-90A0-B73EC609792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06" name="Group 505">
                <a:extLst>
                  <a:ext uri="{FF2B5EF4-FFF2-40B4-BE49-F238E27FC236}">
                    <a16:creationId xmlns:a16="http://schemas.microsoft.com/office/drawing/2014/main" id="{40085B84-2C32-42BE-9A7A-2B994578800F}"/>
                  </a:ext>
                </a:extLst>
              </p:cNvPr>
              <p:cNvGrpSpPr/>
              <p:nvPr userDrawn="1"/>
            </p:nvGrpSpPr>
            <p:grpSpPr>
              <a:xfrm>
                <a:off x="5671019" y="2364272"/>
                <a:ext cx="95757" cy="142922"/>
                <a:chOff x="2076858" y="1953147"/>
                <a:chExt cx="729842" cy="1089315"/>
              </a:xfrm>
            </p:grpSpPr>
            <p:sp>
              <p:nvSpPr>
                <p:cNvPr id="543" name="Oval 542">
                  <a:extLst>
                    <a:ext uri="{FF2B5EF4-FFF2-40B4-BE49-F238E27FC236}">
                      <a16:creationId xmlns:a16="http://schemas.microsoft.com/office/drawing/2014/main" id="{A7A6FF30-4702-4BC6-8B3F-DAE5967B1797}"/>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4" name="Graphic 543">
                  <a:extLst>
                    <a:ext uri="{FF2B5EF4-FFF2-40B4-BE49-F238E27FC236}">
                      <a16:creationId xmlns:a16="http://schemas.microsoft.com/office/drawing/2014/main" id="{63156F99-EA69-40F4-8234-574651A93D1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07" name="Group 506">
                <a:extLst>
                  <a:ext uri="{FF2B5EF4-FFF2-40B4-BE49-F238E27FC236}">
                    <a16:creationId xmlns:a16="http://schemas.microsoft.com/office/drawing/2014/main" id="{462665EF-1B42-4CAB-9109-FF61C111758F}"/>
                  </a:ext>
                </a:extLst>
              </p:cNvPr>
              <p:cNvGrpSpPr/>
              <p:nvPr userDrawn="1"/>
            </p:nvGrpSpPr>
            <p:grpSpPr>
              <a:xfrm>
                <a:off x="6398808" y="2174743"/>
                <a:ext cx="95757" cy="142922"/>
                <a:chOff x="2076858" y="1953147"/>
                <a:chExt cx="729842" cy="1089315"/>
              </a:xfrm>
            </p:grpSpPr>
            <p:sp>
              <p:nvSpPr>
                <p:cNvPr id="541" name="Oval 540">
                  <a:extLst>
                    <a:ext uri="{FF2B5EF4-FFF2-40B4-BE49-F238E27FC236}">
                      <a16:creationId xmlns:a16="http://schemas.microsoft.com/office/drawing/2014/main" id="{9B7743CD-6C6A-4DA1-B3CA-241262250619}"/>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2" name="Graphic 541">
                  <a:extLst>
                    <a:ext uri="{FF2B5EF4-FFF2-40B4-BE49-F238E27FC236}">
                      <a16:creationId xmlns:a16="http://schemas.microsoft.com/office/drawing/2014/main" id="{CF93A483-2F80-45A9-AE79-8D18436C4AB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08" name="Group 507">
                <a:extLst>
                  <a:ext uri="{FF2B5EF4-FFF2-40B4-BE49-F238E27FC236}">
                    <a16:creationId xmlns:a16="http://schemas.microsoft.com/office/drawing/2014/main" id="{7C51BA23-B2A0-4152-83C2-0F70661C70C8}"/>
                  </a:ext>
                </a:extLst>
              </p:cNvPr>
              <p:cNvGrpSpPr/>
              <p:nvPr userDrawn="1"/>
            </p:nvGrpSpPr>
            <p:grpSpPr>
              <a:xfrm>
                <a:off x="6515052" y="2114094"/>
                <a:ext cx="95757" cy="142922"/>
                <a:chOff x="2076858" y="1953147"/>
                <a:chExt cx="729842" cy="1089315"/>
              </a:xfrm>
            </p:grpSpPr>
            <p:sp>
              <p:nvSpPr>
                <p:cNvPr id="539" name="Oval 538">
                  <a:extLst>
                    <a:ext uri="{FF2B5EF4-FFF2-40B4-BE49-F238E27FC236}">
                      <a16:creationId xmlns:a16="http://schemas.microsoft.com/office/drawing/2014/main" id="{170DFF20-058A-4D43-9B38-6C73CC5B0309}"/>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0" name="Graphic 539">
                  <a:extLst>
                    <a:ext uri="{FF2B5EF4-FFF2-40B4-BE49-F238E27FC236}">
                      <a16:creationId xmlns:a16="http://schemas.microsoft.com/office/drawing/2014/main" id="{83044C78-70F8-4202-8E2C-61DFD19EEF7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09" name="Group 508">
                <a:extLst>
                  <a:ext uri="{FF2B5EF4-FFF2-40B4-BE49-F238E27FC236}">
                    <a16:creationId xmlns:a16="http://schemas.microsoft.com/office/drawing/2014/main" id="{F9DF9ABB-9750-4618-9E9D-3CF3D8CDE283}"/>
                  </a:ext>
                </a:extLst>
              </p:cNvPr>
              <p:cNvGrpSpPr/>
              <p:nvPr userDrawn="1"/>
            </p:nvGrpSpPr>
            <p:grpSpPr>
              <a:xfrm>
                <a:off x="6477146" y="2331419"/>
                <a:ext cx="95757" cy="142922"/>
                <a:chOff x="2076858" y="1953147"/>
                <a:chExt cx="729842" cy="1089315"/>
              </a:xfrm>
            </p:grpSpPr>
            <p:sp>
              <p:nvSpPr>
                <p:cNvPr id="537" name="Oval 536">
                  <a:extLst>
                    <a:ext uri="{FF2B5EF4-FFF2-40B4-BE49-F238E27FC236}">
                      <a16:creationId xmlns:a16="http://schemas.microsoft.com/office/drawing/2014/main" id="{AB6F29EE-272F-4D41-A876-53E615625E80}"/>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8" name="Graphic 537">
                  <a:extLst>
                    <a:ext uri="{FF2B5EF4-FFF2-40B4-BE49-F238E27FC236}">
                      <a16:creationId xmlns:a16="http://schemas.microsoft.com/office/drawing/2014/main" id="{1705A7CC-4753-409A-BEF0-CDB2BC1724A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10" name="Group 509">
                <a:extLst>
                  <a:ext uri="{FF2B5EF4-FFF2-40B4-BE49-F238E27FC236}">
                    <a16:creationId xmlns:a16="http://schemas.microsoft.com/office/drawing/2014/main" id="{40D88928-E118-4442-B853-0294139BA379}"/>
                  </a:ext>
                </a:extLst>
              </p:cNvPr>
              <p:cNvGrpSpPr/>
              <p:nvPr userDrawn="1"/>
            </p:nvGrpSpPr>
            <p:grpSpPr>
              <a:xfrm>
                <a:off x="6348267" y="2381961"/>
                <a:ext cx="95757" cy="142922"/>
                <a:chOff x="2076858" y="1953147"/>
                <a:chExt cx="729842" cy="1089315"/>
              </a:xfrm>
            </p:grpSpPr>
            <p:sp>
              <p:nvSpPr>
                <p:cNvPr id="535" name="Oval 534">
                  <a:extLst>
                    <a:ext uri="{FF2B5EF4-FFF2-40B4-BE49-F238E27FC236}">
                      <a16:creationId xmlns:a16="http://schemas.microsoft.com/office/drawing/2014/main" id="{58B26178-783F-4BFF-BF74-19C9D129DF1E}"/>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6" name="Graphic 535">
                  <a:extLst>
                    <a:ext uri="{FF2B5EF4-FFF2-40B4-BE49-F238E27FC236}">
                      <a16:creationId xmlns:a16="http://schemas.microsoft.com/office/drawing/2014/main" id="{59E7B087-41E5-48BD-B426-6D5E08F1D07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11" name="Group 510">
                <a:extLst>
                  <a:ext uri="{FF2B5EF4-FFF2-40B4-BE49-F238E27FC236}">
                    <a16:creationId xmlns:a16="http://schemas.microsoft.com/office/drawing/2014/main" id="{07D72F4C-F6BC-40A2-B230-DC2DAFF2C3CE}"/>
                  </a:ext>
                </a:extLst>
              </p:cNvPr>
              <p:cNvGrpSpPr/>
              <p:nvPr userDrawn="1"/>
            </p:nvGrpSpPr>
            <p:grpSpPr>
              <a:xfrm>
                <a:off x="6386174" y="2407231"/>
                <a:ext cx="95757" cy="142922"/>
                <a:chOff x="2076858" y="1953147"/>
                <a:chExt cx="729842" cy="1089315"/>
              </a:xfrm>
            </p:grpSpPr>
            <p:sp>
              <p:nvSpPr>
                <p:cNvPr id="533" name="Oval 532">
                  <a:extLst>
                    <a:ext uri="{FF2B5EF4-FFF2-40B4-BE49-F238E27FC236}">
                      <a16:creationId xmlns:a16="http://schemas.microsoft.com/office/drawing/2014/main" id="{B508EEF2-AF38-42FF-9991-AB655BB3A21B}"/>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4" name="Graphic 533">
                  <a:extLst>
                    <a:ext uri="{FF2B5EF4-FFF2-40B4-BE49-F238E27FC236}">
                      <a16:creationId xmlns:a16="http://schemas.microsoft.com/office/drawing/2014/main" id="{6C601B57-0677-45E5-8130-D9BF7F2556E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12" name="Group 511">
                <a:extLst>
                  <a:ext uri="{FF2B5EF4-FFF2-40B4-BE49-F238E27FC236}">
                    <a16:creationId xmlns:a16="http://schemas.microsoft.com/office/drawing/2014/main" id="{666D3CEA-55FA-4671-8A2E-710F32169936}"/>
                  </a:ext>
                </a:extLst>
              </p:cNvPr>
              <p:cNvGrpSpPr/>
              <p:nvPr userDrawn="1"/>
            </p:nvGrpSpPr>
            <p:grpSpPr>
              <a:xfrm>
                <a:off x="6350794" y="2490624"/>
                <a:ext cx="95757" cy="142922"/>
                <a:chOff x="2076858" y="1953147"/>
                <a:chExt cx="729842" cy="1089315"/>
              </a:xfrm>
            </p:grpSpPr>
            <p:sp>
              <p:nvSpPr>
                <p:cNvPr id="531" name="Oval 530">
                  <a:extLst>
                    <a:ext uri="{FF2B5EF4-FFF2-40B4-BE49-F238E27FC236}">
                      <a16:creationId xmlns:a16="http://schemas.microsoft.com/office/drawing/2014/main" id="{72ECFEDC-F83F-40EB-9D85-33DDB0B06D0A}"/>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2" name="Graphic 531">
                  <a:extLst>
                    <a:ext uri="{FF2B5EF4-FFF2-40B4-BE49-F238E27FC236}">
                      <a16:creationId xmlns:a16="http://schemas.microsoft.com/office/drawing/2014/main" id="{B9958B63-7617-402C-A262-2D0EE8903AB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13" name="Group 512">
                <a:extLst>
                  <a:ext uri="{FF2B5EF4-FFF2-40B4-BE49-F238E27FC236}">
                    <a16:creationId xmlns:a16="http://schemas.microsoft.com/office/drawing/2014/main" id="{C9F03374-0F3E-45AA-84B3-B45179FF4127}"/>
                  </a:ext>
                </a:extLst>
              </p:cNvPr>
              <p:cNvGrpSpPr/>
              <p:nvPr userDrawn="1"/>
            </p:nvGrpSpPr>
            <p:grpSpPr>
              <a:xfrm>
                <a:off x="6421551" y="2450191"/>
                <a:ext cx="95757" cy="142922"/>
                <a:chOff x="2076858" y="1953147"/>
                <a:chExt cx="729842" cy="1089315"/>
              </a:xfrm>
            </p:grpSpPr>
            <p:sp>
              <p:nvSpPr>
                <p:cNvPr id="529" name="Oval 528">
                  <a:extLst>
                    <a:ext uri="{FF2B5EF4-FFF2-40B4-BE49-F238E27FC236}">
                      <a16:creationId xmlns:a16="http://schemas.microsoft.com/office/drawing/2014/main" id="{B340346B-57E6-4C52-9B3C-2CEB6AA8EAEA}"/>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0" name="Graphic 529">
                  <a:extLst>
                    <a:ext uri="{FF2B5EF4-FFF2-40B4-BE49-F238E27FC236}">
                      <a16:creationId xmlns:a16="http://schemas.microsoft.com/office/drawing/2014/main" id="{167D37CB-A40F-4CBF-9FFE-A7316F647D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14" name="Group 513">
                <a:extLst>
                  <a:ext uri="{FF2B5EF4-FFF2-40B4-BE49-F238E27FC236}">
                    <a16:creationId xmlns:a16="http://schemas.microsoft.com/office/drawing/2014/main" id="{5B056AE9-1490-48AC-8BE6-CA1C1425F3D1}"/>
                  </a:ext>
                </a:extLst>
              </p:cNvPr>
              <p:cNvGrpSpPr/>
              <p:nvPr userDrawn="1"/>
            </p:nvGrpSpPr>
            <p:grpSpPr>
              <a:xfrm>
                <a:off x="6742622" y="2265886"/>
                <a:ext cx="95757" cy="142922"/>
                <a:chOff x="2076858" y="1953147"/>
                <a:chExt cx="729842" cy="1089315"/>
              </a:xfrm>
            </p:grpSpPr>
            <p:sp>
              <p:nvSpPr>
                <p:cNvPr id="527" name="Oval 526">
                  <a:extLst>
                    <a:ext uri="{FF2B5EF4-FFF2-40B4-BE49-F238E27FC236}">
                      <a16:creationId xmlns:a16="http://schemas.microsoft.com/office/drawing/2014/main" id="{87E36421-0041-48F7-BE52-A4F83B002FD2}"/>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8" name="Graphic 527">
                  <a:extLst>
                    <a:ext uri="{FF2B5EF4-FFF2-40B4-BE49-F238E27FC236}">
                      <a16:creationId xmlns:a16="http://schemas.microsoft.com/office/drawing/2014/main" id="{44BB704A-DAD0-476F-B0F7-F81C9BDB074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15" name="Group 514">
                <a:extLst>
                  <a:ext uri="{FF2B5EF4-FFF2-40B4-BE49-F238E27FC236}">
                    <a16:creationId xmlns:a16="http://schemas.microsoft.com/office/drawing/2014/main" id="{56F2B072-C9E7-419B-8BF7-8C1C77E1D1A1}"/>
                  </a:ext>
                </a:extLst>
              </p:cNvPr>
              <p:cNvGrpSpPr/>
              <p:nvPr userDrawn="1"/>
            </p:nvGrpSpPr>
            <p:grpSpPr>
              <a:xfrm>
                <a:off x="6815906" y="2233035"/>
                <a:ext cx="95757" cy="142922"/>
                <a:chOff x="2076858" y="1953147"/>
                <a:chExt cx="729842" cy="1089315"/>
              </a:xfrm>
            </p:grpSpPr>
            <p:sp>
              <p:nvSpPr>
                <p:cNvPr id="525" name="Oval 524">
                  <a:extLst>
                    <a:ext uri="{FF2B5EF4-FFF2-40B4-BE49-F238E27FC236}">
                      <a16:creationId xmlns:a16="http://schemas.microsoft.com/office/drawing/2014/main" id="{DF51A64E-69C9-43D3-A6CD-B13BB0B4E4A7}"/>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6" name="Graphic 525">
                  <a:extLst>
                    <a:ext uri="{FF2B5EF4-FFF2-40B4-BE49-F238E27FC236}">
                      <a16:creationId xmlns:a16="http://schemas.microsoft.com/office/drawing/2014/main" id="{47B57AAB-5621-4AA7-8186-BEEAECABB98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16" name="Group 515">
                <a:extLst>
                  <a:ext uri="{FF2B5EF4-FFF2-40B4-BE49-F238E27FC236}">
                    <a16:creationId xmlns:a16="http://schemas.microsoft.com/office/drawing/2014/main" id="{68AF7C37-5049-47B5-937D-994342B07B01}"/>
                  </a:ext>
                </a:extLst>
              </p:cNvPr>
              <p:cNvGrpSpPr/>
              <p:nvPr userDrawn="1"/>
            </p:nvGrpSpPr>
            <p:grpSpPr>
              <a:xfrm>
                <a:off x="6161401" y="2887540"/>
                <a:ext cx="95757" cy="142922"/>
                <a:chOff x="2076858" y="1953147"/>
                <a:chExt cx="729842" cy="1089315"/>
              </a:xfrm>
            </p:grpSpPr>
            <p:sp>
              <p:nvSpPr>
                <p:cNvPr id="523" name="Oval 522">
                  <a:extLst>
                    <a:ext uri="{FF2B5EF4-FFF2-40B4-BE49-F238E27FC236}">
                      <a16:creationId xmlns:a16="http://schemas.microsoft.com/office/drawing/2014/main" id="{77E502D8-71FA-4F37-AAB4-4196C14B2E47}"/>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4" name="Graphic 523">
                  <a:extLst>
                    <a:ext uri="{FF2B5EF4-FFF2-40B4-BE49-F238E27FC236}">
                      <a16:creationId xmlns:a16="http://schemas.microsoft.com/office/drawing/2014/main" id="{F7990A6A-AB38-4002-924E-031FFD05BD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17" name="Group 516">
                <a:extLst>
                  <a:ext uri="{FF2B5EF4-FFF2-40B4-BE49-F238E27FC236}">
                    <a16:creationId xmlns:a16="http://schemas.microsoft.com/office/drawing/2014/main" id="{9F1C76D6-7845-45C2-8C8E-318E7325B238}"/>
                  </a:ext>
                </a:extLst>
              </p:cNvPr>
              <p:cNvGrpSpPr/>
              <p:nvPr userDrawn="1"/>
            </p:nvGrpSpPr>
            <p:grpSpPr>
              <a:xfrm>
                <a:off x="3341214" y="3428329"/>
                <a:ext cx="95757" cy="142922"/>
                <a:chOff x="2076858" y="1953147"/>
                <a:chExt cx="729842" cy="1089315"/>
              </a:xfrm>
            </p:grpSpPr>
            <p:sp>
              <p:nvSpPr>
                <p:cNvPr id="521" name="Oval 520">
                  <a:extLst>
                    <a:ext uri="{FF2B5EF4-FFF2-40B4-BE49-F238E27FC236}">
                      <a16:creationId xmlns:a16="http://schemas.microsoft.com/office/drawing/2014/main" id="{EAF113C7-575D-4394-A40A-7B98CB141E2A}"/>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 name="Graphic 521">
                  <a:extLst>
                    <a:ext uri="{FF2B5EF4-FFF2-40B4-BE49-F238E27FC236}">
                      <a16:creationId xmlns:a16="http://schemas.microsoft.com/office/drawing/2014/main" id="{3F092C81-D860-45FB-B947-ACC8F2D177A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nvGrpSpPr>
              <p:cNvPr id="518" name="Group 517">
                <a:extLst>
                  <a:ext uri="{FF2B5EF4-FFF2-40B4-BE49-F238E27FC236}">
                    <a16:creationId xmlns:a16="http://schemas.microsoft.com/office/drawing/2014/main" id="{04AE4515-A621-4B6C-8AF8-F289CB766D28}"/>
                  </a:ext>
                </a:extLst>
              </p:cNvPr>
              <p:cNvGrpSpPr/>
              <p:nvPr userDrawn="1"/>
            </p:nvGrpSpPr>
            <p:grpSpPr>
              <a:xfrm>
                <a:off x="3159267" y="3590060"/>
                <a:ext cx="95757" cy="142922"/>
                <a:chOff x="2076858" y="1953147"/>
                <a:chExt cx="729842" cy="1089315"/>
              </a:xfrm>
            </p:grpSpPr>
            <p:sp>
              <p:nvSpPr>
                <p:cNvPr id="519" name="Oval 518">
                  <a:extLst>
                    <a:ext uri="{FF2B5EF4-FFF2-40B4-BE49-F238E27FC236}">
                      <a16:creationId xmlns:a16="http://schemas.microsoft.com/office/drawing/2014/main" id="{7F62FF3E-B213-4E28-AEA9-61105EAEAEB1}"/>
                    </a:ext>
                  </a:extLst>
                </p:cNvPr>
                <p:cNvSpPr/>
                <p:nvPr/>
              </p:nvSpPr>
              <p:spPr>
                <a:xfrm>
                  <a:off x="2241550" y="2127250"/>
                  <a:ext cx="368300" cy="368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0" name="Graphic 519">
                  <a:extLst>
                    <a:ext uri="{FF2B5EF4-FFF2-40B4-BE49-F238E27FC236}">
                      <a16:creationId xmlns:a16="http://schemas.microsoft.com/office/drawing/2014/main" id="{F2805D3B-F4EE-43B9-BB9B-8B7676EB4FC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6858" y="1953147"/>
                  <a:ext cx="729842" cy="1089315"/>
                </a:xfrm>
                <a:prstGeom prst="rect">
                  <a:avLst/>
                </a:prstGeom>
              </p:spPr>
            </p:pic>
          </p:grpSp>
        </p:grpSp>
        <p:grpSp>
          <p:nvGrpSpPr>
            <p:cNvPr id="450" name="Group 449">
              <a:extLst>
                <a:ext uri="{FF2B5EF4-FFF2-40B4-BE49-F238E27FC236}">
                  <a16:creationId xmlns:a16="http://schemas.microsoft.com/office/drawing/2014/main" id="{AC20DE93-E56C-45B9-BD68-A6987C9E0ABF}"/>
                </a:ext>
              </a:extLst>
            </p:cNvPr>
            <p:cNvGrpSpPr/>
            <p:nvPr/>
          </p:nvGrpSpPr>
          <p:grpSpPr>
            <a:xfrm>
              <a:off x="7036843" y="3614018"/>
              <a:ext cx="90232" cy="134676"/>
              <a:chOff x="6950587" y="3637064"/>
              <a:chExt cx="90232" cy="134676"/>
            </a:xfrm>
          </p:grpSpPr>
          <p:sp>
            <p:nvSpPr>
              <p:cNvPr id="475" name="Oval 474">
                <a:extLst>
                  <a:ext uri="{FF2B5EF4-FFF2-40B4-BE49-F238E27FC236}">
                    <a16:creationId xmlns:a16="http://schemas.microsoft.com/office/drawing/2014/main" id="{379E773C-C8A0-4446-A2B1-44C7B6694476}"/>
                  </a:ext>
                </a:extLst>
              </p:cNvPr>
              <p:cNvSpPr/>
              <p:nvPr/>
            </p:nvSpPr>
            <p:spPr>
              <a:xfrm>
                <a:off x="6970948" y="3658589"/>
                <a:ext cx="45534" cy="45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6" name="Graphic 167">
                <a:extLst>
                  <a:ext uri="{FF2B5EF4-FFF2-40B4-BE49-F238E27FC236}">
                    <a16:creationId xmlns:a16="http://schemas.microsoft.com/office/drawing/2014/main" id="{67A5CDB1-787E-4C03-9E44-12F71AE828D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587" y="3637064"/>
                <a:ext cx="90232" cy="134676"/>
              </a:xfrm>
              <a:prstGeom prst="rect">
                <a:avLst/>
              </a:prstGeom>
            </p:spPr>
          </p:pic>
        </p:grpSp>
        <p:grpSp>
          <p:nvGrpSpPr>
            <p:cNvPr id="451" name="Group 450">
              <a:extLst>
                <a:ext uri="{FF2B5EF4-FFF2-40B4-BE49-F238E27FC236}">
                  <a16:creationId xmlns:a16="http://schemas.microsoft.com/office/drawing/2014/main" id="{32E0A5B6-D9F7-46B3-895E-DFF9DD259593}"/>
                </a:ext>
              </a:extLst>
            </p:cNvPr>
            <p:cNvGrpSpPr/>
            <p:nvPr/>
          </p:nvGrpSpPr>
          <p:grpSpPr>
            <a:xfrm>
              <a:off x="6882704" y="3652253"/>
              <a:ext cx="90232" cy="134676"/>
              <a:chOff x="6950587" y="3637064"/>
              <a:chExt cx="90232" cy="134676"/>
            </a:xfrm>
          </p:grpSpPr>
          <p:sp>
            <p:nvSpPr>
              <p:cNvPr id="473" name="Oval 472">
                <a:extLst>
                  <a:ext uri="{FF2B5EF4-FFF2-40B4-BE49-F238E27FC236}">
                    <a16:creationId xmlns:a16="http://schemas.microsoft.com/office/drawing/2014/main" id="{4EA9E80C-BD2D-4221-B0E9-A1E15F963918}"/>
                  </a:ext>
                </a:extLst>
              </p:cNvPr>
              <p:cNvSpPr/>
              <p:nvPr/>
            </p:nvSpPr>
            <p:spPr>
              <a:xfrm>
                <a:off x="6970948" y="3658589"/>
                <a:ext cx="45534" cy="45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4" name="Graphic 167">
                <a:extLst>
                  <a:ext uri="{FF2B5EF4-FFF2-40B4-BE49-F238E27FC236}">
                    <a16:creationId xmlns:a16="http://schemas.microsoft.com/office/drawing/2014/main" id="{B6EA55C4-34DC-4073-AF7F-419ADD25EB3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587" y="3637064"/>
                <a:ext cx="90232" cy="134676"/>
              </a:xfrm>
              <a:prstGeom prst="rect">
                <a:avLst/>
              </a:prstGeom>
            </p:spPr>
          </p:pic>
        </p:grpSp>
        <p:grpSp>
          <p:nvGrpSpPr>
            <p:cNvPr id="452" name="Group 451">
              <a:extLst>
                <a:ext uri="{FF2B5EF4-FFF2-40B4-BE49-F238E27FC236}">
                  <a16:creationId xmlns:a16="http://schemas.microsoft.com/office/drawing/2014/main" id="{BABAE210-DEB8-48B7-9241-A5FA3739A814}"/>
                </a:ext>
              </a:extLst>
            </p:cNvPr>
            <p:cNvGrpSpPr/>
            <p:nvPr/>
          </p:nvGrpSpPr>
          <p:grpSpPr>
            <a:xfrm>
              <a:off x="4531038" y="1972947"/>
              <a:ext cx="90232" cy="134676"/>
              <a:chOff x="6950587" y="3637064"/>
              <a:chExt cx="90232" cy="134676"/>
            </a:xfrm>
          </p:grpSpPr>
          <p:sp>
            <p:nvSpPr>
              <p:cNvPr id="471" name="Oval 470">
                <a:extLst>
                  <a:ext uri="{FF2B5EF4-FFF2-40B4-BE49-F238E27FC236}">
                    <a16:creationId xmlns:a16="http://schemas.microsoft.com/office/drawing/2014/main" id="{226D4B7F-BA50-46F5-9DD4-0C97986EE668}"/>
                  </a:ext>
                </a:extLst>
              </p:cNvPr>
              <p:cNvSpPr/>
              <p:nvPr/>
            </p:nvSpPr>
            <p:spPr>
              <a:xfrm>
                <a:off x="6970948" y="3658589"/>
                <a:ext cx="45534" cy="45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2" name="Graphic 167">
                <a:extLst>
                  <a:ext uri="{FF2B5EF4-FFF2-40B4-BE49-F238E27FC236}">
                    <a16:creationId xmlns:a16="http://schemas.microsoft.com/office/drawing/2014/main" id="{1F2A0315-E8C2-4B2F-89D8-9FC7C23731F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587" y="3637064"/>
                <a:ext cx="90232" cy="134676"/>
              </a:xfrm>
              <a:prstGeom prst="rect">
                <a:avLst/>
              </a:prstGeom>
            </p:spPr>
          </p:pic>
        </p:grpSp>
        <p:grpSp>
          <p:nvGrpSpPr>
            <p:cNvPr id="453" name="Group 452">
              <a:extLst>
                <a:ext uri="{FF2B5EF4-FFF2-40B4-BE49-F238E27FC236}">
                  <a16:creationId xmlns:a16="http://schemas.microsoft.com/office/drawing/2014/main" id="{AD357A68-D854-4657-941B-A475D0976593}"/>
                </a:ext>
              </a:extLst>
            </p:cNvPr>
            <p:cNvGrpSpPr/>
            <p:nvPr/>
          </p:nvGrpSpPr>
          <p:grpSpPr>
            <a:xfrm>
              <a:off x="4464657" y="1964844"/>
              <a:ext cx="90232" cy="134676"/>
              <a:chOff x="6950587" y="3637064"/>
              <a:chExt cx="90232" cy="134676"/>
            </a:xfrm>
          </p:grpSpPr>
          <p:sp>
            <p:nvSpPr>
              <p:cNvPr id="469" name="Oval 468">
                <a:extLst>
                  <a:ext uri="{FF2B5EF4-FFF2-40B4-BE49-F238E27FC236}">
                    <a16:creationId xmlns:a16="http://schemas.microsoft.com/office/drawing/2014/main" id="{608A575F-E4CB-4BA2-BD74-4B2E09C873C3}"/>
                  </a:ext>
                </a:extLst>
              </p:cNvPr>
              <p:cNvSpPr/>
              <p:nvPr/>
            </p:nvSpPr>
            <p:spPr>
              <a:xfrm>
                <a:off x="6970948" y="3658589"/>
                <a:ext cx="45534" cy="45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0" name="Graphic 167">
                <a:extLst>
                  <a:ext uri="{FF2B5EF4-FFF2-40B4-BE49-F238E27FC236}">
                    <a16:creationId xmlns:a16="http://schemas.microsoft.com/office/drawing/2014/main" id="{56962AF7-3709-41C2-AA15-7E435E7F074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587" y="3637064"/>
                <a:ext cx="90232" cy="134676"/>
              </a:xfrm>
              <a:prstGeom prst="rect">
                <a:avLst/>
              </a:prstGeom>
            </p:spPr>
          </p:pic>
        </p:grpSp>
        <p:grpSp>
          <p:nvGrpSpPr>
            <p:cNvPr id="454" name="Group 453">
              <a:extLst>
                <a:ext uri="{FF2B5EF4-FFF2-40B4-BE49-F238E27FC236}">
                  <a16:creationId xmlns:a16="http://schemas.microsoft.com/office/drawing/2014/main" id="{BC14A1B5-702E-4E53-8C28-054134C1D8B2}"/>
                </a:ext>
              </a:extLst>
            </p:cNvPr>
            <p:cNvGrpSpPr/>
            <p:nvPr/>
          </p:nvGrpSpPr>
          <p:grpSpPr>
            <a:xfrm>
              <a:off x="4402235" y="2004565"/>
              <a:ext cx="90232" cy="134676"/>
              <a:chOff x="6950587" y="3637064"/>
              <a:chExt cx="90232" cy="134676"/>
            </a:xfrm>
          </p:grpSpPr>
          <p:sp>
            <p:nvSpPr>
              <p:cNvPr id="467" name="Oval 466">
                <a:extLst>
                  <a:ext uri="{FF2B5EF4-FFF2-40B4-BE49-F238E27FC236}">
                    <a16:creationId xmlns:a16="http://schemas.microsoft.com/office/drawing/2014/main" id="{E1421FC7-C400-4F5C-B4C3-36F3A4223773}"/>
                  </a:ext>
                </a:extLst>
              </p:cNvPr>
              <p:cNvSpPr/>
              <p:nvPr/>
            </p:nvSpPr>
            <p:spPr>
              <a:xfrm>
                <a:off x="6970948" y="3658589"/>
                <a:ext cx="45534" cy="45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8" name="Graphic 167">
                <a:extLst>
                  <a:ext uri="{FF2B5EF4-FFF2-40B4-BE49-F238E27FC236}">
                    <a16:creationId xmlns:a16="http://schemas.microsoft.com/office/drawing/2014/main" id="{3EEF3460-AE6D-489A-8BC3-0B69D6827CE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587" y="3637064"/>
                <a:ext cx="90232" cy="134676"/>
              </a:xfrm>
              <a:prstGeom prst="rect">
                <a:avLst/>
              </a:prstGeom>
            </p:spPr>
          </p:pic>
        </p:grpSp>
        <p:grpSp>
          <p:nvGrpSpPr>
            <p:cNvPr id="455" name="Group 454">
              <a:extLst>
                <a:ext uri="{FF2B5EF4-FFF2-40B4-BE49-F238E27FC236}">
                  <a16:creationId xmlns:a16="http://schemas.microsoft.com/office/drawing/2014/main" id="{5C304BA2-C06A-4769-864D-4AA2BF54740A}"/>
                </a:ext>
              </a:extLst>
            </p:cNvPr>
            <p:cNvGrpSpPr/>
            <p:nvPr/>
          </p:nvGrpSpPr>
          <p:grpSpPr>
            <a:xfrm>
              <a:off x="4253011" y="2154842"/>
              <a:ext cx="90232" cy="134676"/>
              <a:chOff x="6950587" y="3637064"/>
              <a:chExt cx="90232" cy="134676"/>
            </a:xfrm>
          </p:grpSpPr>
          <p:sp>
            <p:nvSpPr>
              <p:cNvPr id="465" name="Oval 464">
                <a:extLst>
                  <a:ext uri="{FF2B5EF4-FFF2-40B4-BE49-F238E27FC236}">
                    <a16:creationId xmlns:a16="http://schemas.microsoft.com/office/drawing/2014/main" id="{D850193D-EB82-4E3E-8513-D49A2279A5D5}"/>
                  </a:ext>
                </a:extLst>
              </p:cNvPr>
              <p:cNvSpPr/>
              <p:nvPr/>
            </p:nvSpPr>
            <p:spPr>
              <a:xfrm>
                <a:off x="6970948" y="3658589"/>
                <a:ext cx="45534" cy="45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6" name="Graphic 167">
                <a:extLst>
                  <a:ext uri="{FF2B5EF4-FFF2-40B4-BE49-F238E27FC236}">
                    <a16:creationId xmlns:a16="http://schemas.microsoft.com/office/drawing/2014/main" id="{8F58AE88-C20C-4ECB-A003-1A1A5DF2B8F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587" y="3637064"/>
                <a:ext cx="90232" cy="134676"/>
              </a:xfrm>
              <a:prstGeom prst="rect">
                <a:avLst/>
              </a:prstGeom>
            </p:spPr>
          </p:pic>
        </p:grpSp>
        <p:grpSp>
          <p:nvGrpSpPr>
            <p:cNvPr id="456" name="Group 455">
              <a:extLst>
                <a:ext uri="{FF2B5EF4-FFF2-40B4-BE49-F238E27FC236}">
                  <a16:creationId xmlns:a16="http://schemas.microsoft.com/office/drawing/2014/main" id="{5981E775-5FDC-407D-9992-4BCA64203DD0}"/>
                </a:ext>
              </a:extLst>
            </p:cNvPr>
            <p:cNvGrpSpPr/>
            <p:nvPr/>
          </p:nvGrpSpPr>
          <p:grpSpPr>
            <a:xfrm>
              <a:off x="4146364" y="2212907"/>
              <a:ext cx="90232" cy="134676"/>
              <a:chOff x="6950587" y="3637064"/>
              <a:chExt cx="90232" cy="134676"/>
            </a:xfrm>
          </p:grpSpPr>
          <p:sp>
            <p:nvSpPr>
              <p:cNvPr id="463" name="Oval 462">
                <a:extLst>
                  <a:ext uri="{FF2B5EF4-FFF2-40B4-BE49-F238E27FC236}">
                    <a16:creationId xmlns:a16="http://schemas.microsoft.com/office/drawing/2014/main" id="{95B5669B-7C88-4EF7-8A24-D1D9653DD61C}"/>
                  </a:ext>
                </a:extLst>
              </p:cNvPr>
              <p:cNvSpPr/>
              <p:nvPr/>
            </p:nvSpPr>
            <p:spPr>
              <a:xfrm>
                <a:off x="6970948" y="3658589"/>
                <a:ext cx="45534" cy="45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4" name="Graphic 167">
                <a:extLst>
                  <a:ext uri="{FF2B5EF4-FFF2-40B4-BE49-F238E27FC236}">
                    <a16:creationId xmlns:a16="http://schemas.microsoft.com/office/drawing/2014/main" id="{86C4C002-E5D2-4F0E-AE61-0B6D3C09DB0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587" y="3637064"/>
                <a:ext cx="90232" cy="134676"/>
              </a:xfrm>
              <a:prstGeom prst="rect">
                <a:avLst/>
              </a:prstGeom>
            </p:spPr>
          </p:pic>
        </p:grpSp>
        <p:grpSp>
          <p:nvGrpSpPr>
            <p:cNvPr id="457" name="Group 456">
              <a:extLst>
                <a:ext uri="{FF2B5EF4-FFF2-40B4-BE49-F238E27FC236}">
                  <a16:creationId xmlns:a16="http://schemas.microsoft.com/office/drawing/2014/main" id="{65088D71-9EB8-4575-996D-A06DD1A76B22}"/>
                </a:ext>
              </a:extLst>
            </p:cNvPr>
            <p:cNvGrpSpPr/>
            <p:nvPr/>
          </p:nvGrpSpPr>
          <p:grpSpPr>
            <a:xfrm>
              <a:off x="3452533" y="3356654"/>
              <a:ext cx="90232" cy="134676"/>
              <a:chOff x="6950587" y="3637064"/>
              <a:chExt cx="90232" cy="134676"/>
            </a:xfrm>
          </p:grpSpPr>
          <p:sp>
            <p:nvSpPr>
              <p:cNvPr id="461" name="Oval 460">
                <a:extLst>
                  <a:ext uri="{FF2B5EF4-FFF2-40B4-BE49-F238E27FC236}">
                    <a16:creationId xmlns:a16="http://schemas.microsoft.com/office/drawing/2014/main" id="{679CEC61-EB76-4F2E-A7E0-3918526B0C5D}"/>
                  </a:ext>
                </a:extLst>
              </p:cNvPr>
              <p:cNvSpPr/>
              <p:nvPr/>
            </p:nvSpPr>
            <p:spPr>
              <a:xfrm>
                <a:off x="6970948" y="3658589"/>
                <a:ext cx="45534" cy="45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2" name="Graphic 461">
                <a:extLst>
                  <a:ext uri="{FF2B5EF4-FFF2-40B4-BE49-F238E27FC236}">
                    <a16:creationId xmlns:a16="http://schemas.microsoft.com/office/drawing/2014/main" id="{FC40164F-97F3-4298-8D07-7A391989065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587" y="3637064"/>
                <a:ext cx="90232" cy="134676"/>
              </a:xfrm>
              <a:prstGeom prst="rect">
                <a:avLst/>
              </a:prstGeom>
            </p:spPr>
          </p:pic>
        </p:grpSp>
        <p:grpSp>
          <p:nvGrpSpPr>
            <p:cNvPr id="458" name="Group 457">
              <a:extLst>
                <a:ext uri="{FF2B5EF4-FFF2-40B4-BE49-F238E27FC236}">
                  <a16:creationId xmlns:a16="http://schemas.microsoft.com/office/drawing/2014/main" id="{C474E51A-1F25-45DE-8D1A-36E4F28A2C14}"/>
                </a:ext>
              </a:extLst>
            </p:cNvPr>
            <p:cNvGrpSpPr/>
            <p:nvPr/>
          </p:nvGrpSpPr>
          <p:grpSpPr>
            <a:xfrm>
              <a:off x="4944189" y="2301301"/>
              <a:ext cx="90232" cy="134676"/>
              <a:chOff x="6950587" y="3637064"/>
              <a:chExt cx="90232" cy="134676"/>
            </a:xfrm>
          </p:grpSpPr>
          <p:sp>
            <p:nvSpPr>
              <p:cNvPr id="459" name="Oval 458">
                <a:extLst>
                  <a:ext uri="{FF2B5EF4-FFF2-40B4-BE49-F238E27FC236}">
                    <a16:creationId xmlns:a16="http://schemas.microsoft.com/office/drawing/2014/main" id="{740BE42A-E08E-4889-ADC4-007B6C17A583}"/>
                  </a:ext>
                </a:extLst>
              </p:cNvPr>
              <p:cNvSpPr/>
              <p:nvPr/>
            </p:nvSpPr>
            <p:spPr>
              <a:xfrm>
                <a:off x="6970948" y="3658589"/>
                <a:ext cx="45534" cy="45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 name="Graphic 167">
                <a:extLst>
                  <a:ext uri="{FF2B5EF4-FFF2-40B4-BE49-F238E27FC236}">
                    <a16:creationId xmlns:a16="http://schemas.microsoft.com/office/drawing/2014/main" id="{36F0EE7C-176B-4CBC-85BD-621D29044AF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0587" y="3637064"/>
                <a:ext cx="90232" cy="134676"/>
              </a:xfrm>
              <a:prstGeom prst="rect">
                <a:avLst/>
              </a:prstGeom>
            </p:spPr>
          </p:pic>
        </p:grpSp>
      </p:grpSp>
    </p:spTree>
    <p:extLst>
      <p:ext uri="{BB962C8B-B14F-4D97-AF65-F5344CB8AC3E}">
        <p14:creationId xmlns:p14="http://schemas.microsoft.com/office/powerpoint/2010/main" val="3652934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130098-E747-4803-97BB-425D04D1F7C1}"/>
              </a:ext>
            </a:extLst>
          </p:cNvPr>
          <p:cNvSpPr>
            <a:spLocks noGrp="1"/>
          </p:cNvSpPr>
          <p:nvPr>
            <p:ph sz="quarter" idx="13"/>
          </p:nvPr>
        </p:nvSpPr>
        <p:spPr>
          <a:xfrm>
            <a:off x="266702" y="815819"/>
            <a:ext cx="8610598" cy="4774447"/>
          </a:xfrm>
        </p:spPr>
        <p:txBody>
          <a:bodyPr/>
          <a:lstStyle/>
          <a:p>
            <a:r>
              <a:rPr lang="en-US" sz="1300" dirty="0"/>
              <a:t>VRG’s experience includes </a:t>
            </a:r>
            <a:r>
              <a:rPr lang="en-US" sz="1300" b="1" dirty="0"/>
              <a:t>foreign and multinational acquisitions </a:t>
            </a:r>
            <a:r>
              <a:rPr lang="en-US" sz="1300" dirty="0"/>
              <a:t>of all sizes in nearly every industry. Larger acquisitions generally encompass multiple legal entities. Our experience with typical engagements in support of international business combinations include:</a:t>
            </a:r>
          </a:p>
          <a:p>
            <a:pPr marL="285750" indent="-285750">
              <a:spcBef>
                <a:spcPts val="0"/>
              </a:spcBef>
              <a:buClr>
                <a:srgbClr val="800000"/>
              </a:buClr>
              <a:buFont typeface="Arial" panose="020B0604020202020204" pitchFamily="34" charset="0"/>
              <a:buChar char="•"/>
            </a:pPr>
            <a:r>
              <a:rPr lang="en-US" sz="1300" dirty="0"/>
              <a:t>The $6.0 billion acquisition of Rothmans, the second largest tobacco company in Canada</a:t>
            </a:r>
          </a:p>
          <a:p>
            <a:pPr marL="285750" indent="-285750">
              <a:spcBef>
                <a:spcPts val="0"/>
              </a:spcBef>
              <a:buClr>
                <a:srgbClr val="800000"/>
              </a:buClr>
              <a:buFont typeface="Arial" panose="020B0604020202020204" pitchFamily="34" charset="0"/>
              <a:buChar char="•"/>
            </a:pPr>
            <a:r>
              <a:rPr lang="en-US" sz="1300" dirty="0"/>
              <a:t>The $2.0 billion acquisition of the largest juice company in Russia by a U.S. multinational</a:t>
            </a:r>
          </a:p>
          <a:p>
            <a:pPr marL="285750" indent="-285750">
              <a:spcBef>
                <a:spcPts val="0"/>
              </a:spcBef>
              <a:buClr>
                <a:srgbClr val="800000"/>
              </a:buClr>
              <a:buFont typeface="Arial" panose="020B0604020202020204" pitchFamily="34" charset="0"/>
              <a:buChar char="•"/>
            </a:pPr>
            <a:r>
              <a:rPr lang="en-US" sz="1300" dirty="0"/>
              <a:t>The $7.8 billion acquisition of the Groupe Danone biscuit business by Kraft Foods</a:t>
            </a:r>
          </a:p>
          <a:p>
            <a:pPr marL="285750" indent="-285750">
              <a:spcBef>
                <a:spcPts val="0"/>
              </a:spcBef>
              <a:buClr>
                <a:srgbClr val="800000"/>
              </a:buClr>
              <a:buFont typeface="Arial" panose="020B0604020202020204" pitchFamily="34" charset="0"/>
              <a:buChar char="•"/>
            </a:pPr>
            <a:r>
              <a:rPr lang="en-US" sz="1300" dirty="0"/>
              <a:t>The valuation of fixed assets of the Panama Canal for the Panama Canal Authority in support of the $5.25 billion canal expansion</a:t>
            </a:r>
          </a:p>
          <a:p>
            <a:br>
              <a:rPr lang="en-US" sz="1300" dirty="0"/>
            </a:br>
            <a:r>
              <a:rPr lang="en-US" sz="1300" dirty="0"/>
              <a:t>We provide valuations to support the financial requirements outlined in the </a:t>
            </a:r>
            <a:r>
              <a:rPr lang="en-US" sz="1300" b="1" i="1" dirty="0"/>
              <a:t>International Financial Reporting Standards (IFRS</a:t>
            </a:r>
            <a:r>
              <a:rPr lang="en-US" sz="1300" dirty="0"/>
              <a:t>). Since not every country that has adopted IFRS has adopted each new standard, there are intricacies to each country’s reporting requirements. Our professionals, based in respective countries and working with many of the world’s leading multinationals, have the knowledge and experience to assist with each country’s variation of IFRS.  Some examples include:</a:t>
            </a:r>
          </a:p>
          <a:p>
            <a:pPr marL="285750" indent="-285750">
              <a:spcBef>
                <a:spcPts val="0"/>
              </a:spcBef>
              <a:buClr>
                <a:srgbClr val="800000"/>
              </a:buClr>
              <a:buFont typeface="Arial" panose="020B0604020202020204" pitchFamily="34" charset="0"/>
              <a:buChar char="•"/>
            </a:pPr>
            <a:r>
              <a:rPr lang="en-US" sz="1300" dirty="0"/>
              <a:t>IFRS 3R in support of Business Combinations (see above). </a:t>
            </a:r>
          </a:p>
          <a:p>
            <a:pPr marL="285750" indent="-285750">
              <a:spcBef>
                <a:spcPts val="0"/>
              </a:spcBef>
              <a:buClr>
                <a:srgbClr val="800000"/>
              </a:buClr>
              <a:buFont typeface="Arial" panose="020B0604020202020204" pitchFamily="34" charset="0"/>
              <a:buChar char="•"/>
            </a:pPr>
            <a:r>
              <a:rPr lang="en-US" sz="1300" dirty="0"/>
              <a:t>International Accounting Standard 36 (IAS 36) when testing for potential asset impairment </a:t>
            </a:r>
          </a:p>
          <a:p>
            <a:pPr marL="285750" indent="-285750">
              <a:spcBef>
                <a:spcPts val="0"/>
              </a:spcBef>
              <a:buClr>
                <a:srgbClr val="800000"/>
              </a:buClr>
              <a:buFont typeface="Arial" panose="020B0604020202020204" pitchFamily="34" charset="0"/>
              <a:buChar char="•"/>
            </a:pPr>
            <a:r>
              <a:rPr lang="en-US" sz="1300" dirty="0"/>
              <a:t>IFRS 2R in support of share-based compensation reporting. </a:t>
            </a:r>
          </a:p>
          <a:p>
            <a:pPr marL="285750" indent="-285750">
              <a:spcBef>
                <a:spcPts val="0"/>
              </a:spcBef>
              <a:buClr>
                <a:srgbClr val="800000"/>
              </a:buClr>
              <a:buFont typeface="Arial" panose="020B0604020202020204" pitchFamily="34" charset="0"/>
              <a:buChar char="•"/>
            </a:pPr>
            <a:r>
              <a:rPr lang="en-US" sz="1300" dirty="0"/>
              <a:t>IFRS 9 Fair Value Reporting of illiquid investments for various asset managers via our Portfolio Valuation Group </a:t>
            </a:r>
          </a:p>
          <a:p>
            <a:br>
              <a:rPr lang="en-US" sz="1300" dirty="0"/>
            </a:br>
            <a:r>
              <a:rPr lang="en-US" sz="1300" dirty="0"/>
              <a:t>VRC, the founding member of the VRG network, commonly supports </a:t>
            </a:r>
            <a:r>
              <a:rPr lang="en-US" sz="1300" b="1" i="1" dirty="0"/>
              <a:t>multinational tax reporting needs</a:t>
            </a:r>
            <a:r>
              <a:rPr lang="en-US" sz="1300" dirty="0"/>
              <a:t>. Frequently, this involves the valuation of non-U.S. legal entities including foreign holdco’s, IP holdco’s and operating entities in support of tax restructuring. VRC also values intellectual property for transfer from tax jurisdiction to another. Reflective of our experience in supporting multinational tax reporting needs include:</a:t>
            </a:r>
          </a:p>
          <a:p>
            <a:pPr marL="285750" indent="-285750">
              <a:spcBef>
                <a:spcPts val="0"/>
              </a:spcBef>
              <a:buClr>
                <a:srgbClr val="800000"/>
              </a:buClr>
              <a:buFont typeface="Arial" panose="020B0604020202020204" pitchFamily="34" charset="0"/>
              <a:buChar char="•"/>
            </a:pPr>
            <a:r>
              <a:rPr lang="en-US" sz="1300" dirty="0"/>
              <a:t>Tangible and intangible asset valuations in support of multinational tax reporting requirements in Asia and Australia for a global public digital health technology and medical device provider, completed in partnership with VRC, RBSA Advisors and Leadenhall</a:t>
            </a:r>
          </a:p>
          <a:p>
            <a:pPr marL="285750" indent="-285750">
              <a:spcBef>
                <a:spcPts val="0"/>
              </a:spcBef>
              <a:buClr>
                <a:srgbClr val="800000"/>
              </a:buClr>
              <a:buFont typeface="Arial" panose="020B0604020202020204" pitchFamily="34" charset="0"/>
              <a:buChar char="•"/>
            </a:pPr>
            <a:r>
              <a:rPr lang="en-US" sz="1300" dirty="0"/>
              <a:t>Intangible asset valuation in support of a restructuring and multinational tax reporting requirements for a leading public company that is a global supplier of liquid and powder coatings</a:t>
            </a:r>
          </a:p>
          <a:p>
            <a:pPr marL="285750" indent="-285750">
              <a:spcBef>
                <a:spcPts val="0"/>
              </a:spcBef>
              <a:buClr>
                <a:srgbClr val="800000"/>
              </a:buClr>
              <a:buFont typeface="Arial" panose="020B0604020202020204" pitchFamily="34" charset="0"/>
              <a:buChar char="•"/>
            </a:pPr>
            <a:r>
              <a:rPr lang="en-US" sz="1300" dirty="0"/>
              <a:t>Tangible and intangible asset valuations in support of multinational tax reporting requirements in the UK, completed in partnership with VRC and Valuation Consulting</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endParaRPr lang="en-US" sz="1300" dirty="0"/>
          </a:p>
        </p:txBody>
      </p:sp>
      <p:sp>
        <p:nvSpPr>
          <p:cNvPr id="4" name="Title 3">
            <a:extLst>
              <a:ext uri="{FF2B5EF4-FFF2-40B4-BE49-F238E27FC236}">
                <a16:creationId xmlns:a16="http://schemas.microsoft.com/office/drawing/2014/main" id="{8B84BC40-AB97-406B-94C3-69D67B8D974D}"/>
              </a:ext>
            </a:extLst>
          </p:cNvPr>
          <p:cNvSpPr>
            <a:spLocks noGrp="1"/>
          </p:cNvSpPr>
          <p:nvPr>
            <p:ph type="title"/>
          </p:nvPr>
        </p:nvSpPr>
        <p:spPr/>
        <p:txBody>
          <a:bodyPr/>
          <a:lstStyle/>
          <a:p>
            <a:r>
              <a:rPr lang="en-US" dirty="0">
                <a:solidFill>
                  <a:srgbClr val="800000"/>
                </a:solidFill>
              </a:rPr>
              <a:t>Global EXPERIENCE</a:t>
            </a:r>
          </a:p>
        </p:txBody>
      </p:sp>
    </p:spTree>
    <p:extLst>
      <p:ext uri="{BB962C8B-B14F-4D97-AF65-F5344CB8AC3E}">
        <p14:creationId xmlns:p14="http://schemas.microsoft.com/office/powerpoint/2010/main" val="2293972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3731376-B116-430F-9944-95925BEEDBD8}"/>
              </a:ext>
            </a:extLst>
          </p:cNvPr>
          <p:cNvSpPr>
            <a:spLocks noGrp="1"/>
          </p:cNvSpPr>
          <p:nvPr>
            <p:ph type="title"/>
          </p:nvPr>
        </p:nvSpPr>
        <p:spPr/>
        <p:txBody>
          <a:bodyPr/>
          <a:lstStyle/>
          <a:p>
            <a:r>
              <a:rPr lang="en-US" dirty="0">
                <a:solidFill>
                  <a:srgbClr val="800000"/>
                </a:solidFill>
              </a:rPr>
              <a:t>Major services</a:t>
            </a:r>
          </a:p>
        </p:txBody>
      </p:sp>
      <p:sp>
        <p:nvSpPr>
          <p:cNvPr id="12" name="Content Placeholder 11">
            <a:extLst>
              <a:ext uri="{FF2B5EF4-FFF2-40B4-BE49-F238E27FC236}">
                <a16:creationId xmlns:a16="http://schemas.microsoft.com/office/drawing/2014/main" id="{AB11B90A-AD37-4E00-B971-B280332B011E}"/>
              </a:ext>
            </a:extLst>
          </p:cNvPr>
          <p:cNvSpPr>
            <a:spLocks noGrp="1"/>
          </p:cNvSpPr>
          <p:nvPr>
            <p:ph sz="quarter" idx="19"/>
          </p:nvPr>
        </p:nvSpPr>
        <p:spPr>
          <a:xfrm>
            <a:off x="266701" y="2759448"/>
            <a:ext cx="4152898" cy="3145336"/>
          </a:xfrm>
        </p:spPr>
        <p:txBody>
          <a:bodyPr/>
          <a:lstStyle/>
          <a:p>
            <a:r>
              <a:rPr lang="en-US" dirty="0"/>
              <a:t>VRG’s network of valuation professionals and advisors provide a full range of quality, supportable valuation, valuation advisory, and value-related services backed by superior expertise, focus, and technical competence.</a:t>
            </a:r>
          </a:p>
          <a:p>
            <a:r>
              <a:rPr lang="en-US" dirty="0"/>
              <a:t>We serve our clients in a variety of transactions, including mergers, acquisitions, divestitures, stock repurchases, recapitalizations, dividend payouts, lease transactions, and more.</a:t>
            </a:r>
          </a:p>
          <a:p>
            <a:r>
              <a:rPr lang="en-US" dirty="0"/>
              <a:t>Our valuations provide support for the purposes of:</a:t>
            </a:r>
          </a:p>
          <a:p>
            <a:pPr marL="171450" indent="-171450">
              <a:buClr>
                <a:srgbClr val="800000"/>
              </a:buClr>
              <a:buFont typeface="Arial" panose="020B0604020202020204" pitchFamily="34" charset="0"/>
              <a:buChar char="•"/>
            </a:pPr>
            <a:r>
              <a:rPr lang="en-US" dirty="0"/>
              <a:t>Financing</a:t>
            </a:r>
          </a:p>
          <a:p>
            <a:pPr marL="171450" indent="-171450">
              <a:buClr>
                <a:srgbClr val="800000"/>
              </a:buClr>
              <a:buFont typeface="Arial" panose="020B0604020202020204" pitchFamily="34" charset="0"/>
              <a:buChar char="•"/>
            </a:pPr>
            <a:r>
              <a:rPr lang="en-US" dirty="0"/>
              <a:t>Insurance purposes</a:t>
            </a:r>
          </a:p>
          <a:p>
            <a:pPr marL="171450" indent="-171450">
              <a:buClr>
                <a:srgbClr val="800000"/>
              </a:buClr>
              <a:buFont typeface="Arial" panose="020B0604020202020204" pitchFamily="34" charset="0"/>
              <a:buChar char="•"/>
            </a:pPr>
            <a:r>
              <a:rPr lang="en-US" dirty="0"/>
              <a:t>Financial reporting purposes</a:t>
            </a:r>
          </a:p>
          <a:p>
            <a:pPr marL="171450" indent="-171450">
              <a:buClr>
                <a:srgbClr val="800000"/>
              </a:buClr>
              <a:buFont typeface="Arial" panose="020B0604020202020204" pitchFamily="34" charset="0"/>
              <a:buChar char="•"/>
            </a:pPr>
            <a:r>
              <a:rPr lang="en-US" dirty="0"/>
              <a:t>Tax purposes</a:t>
            </a:r>
          </a:p>
          <a:p>
            <a:r>
              <a:rPr lang="en-US" dirty="0"/>
              <a:t>Our valuation experts also provide fairness and solvency opinions to assist company directors, special committees, ESOP trustees, lenders, and other corporate advisors to ensure that their transactions are fair and financially adequate.</a:t>
            </a:r>
          </a:p>
          <a:p>
            <a:endParaRPr lang="en-US" dirty="0"/>
          </a:p>
        </p:txBody>
      </p:sp>
      <p:sp>
        <p:nvSpPr>
          <p:cNvPr id="13" name="Text Placeholder 12">
            <a:extLst>
              <a:ext uri="{FF2B5EF4-FFF2-40B4-BE49-F238E27FC236}">
                <a16:creationId xmlns:a16="http://schemas.microsoft.com/office/drawing/2014/main" id="{9B94ED6A-102E-4068-8008-442DA62CE2E8}"/>
              </a:ext>
            </a:extLst>
          </p:cNvPr>
          <p:cNvSpPr>
            <a:spLocks noGrp="1"/>
          </p:cNvSpPr>
          <p:nvPr>
            <p:ph type="body" sz="quarter" idx="33"/>
          </p:nvPr>
        </p:nvSpPr>
        <p:spPr/>
        <p:txBody>
          <a:bodyPr/>
          <a:lstStyle/>
          <a:p>
            <a:r>
              <a:rPr lang="en-US" dirty="0"/>
              <a:t>Financial Reporting</a:t>
            </a:r>
          </a:p>
        </p:txBody>
      </p:sp>
      <p:sp>
        <p:nvSpPr>
          <p:cNvPr id="14" name="Text Placeholder 13">
            <a:extLst>
              <a:ext uri="{FF2B5EF4-FFF2-40B4-BE49-F238E27FC236}">
                <a16:creationId xmlns:a16="http://schemas.microsoft.com/office/drawing/2014/main" id="{CBF2468B-4F39-4E3D-9688-C6F62F5F8AF1}"/>
              </a:ext>
            </a:extLst>
          </p:cNvPr>
          <p:cNvSpPr>
            <a:spLocks noGrp="1"/>
          </p:cNvSpPr>
          <p:nvPr>
            <p:ph type="body" sz="quarter" idx="34"/>
          </p:nvPr>
        </p:nvSpPr>
        <p:spPr>
          <a:ln>
            <a:solidFill>
              <a:srgbClr val="800000"/>
            </a:solidFill>
          </a:ln>
        </p:spPr>
        <p:txBody>
          <a:bodyPr/>
          <a:lstStyle/>
          <a:p>
            <a:r>
              <a:rPr lang="en-US" dirty="0">
                <a:solidFill>
                  <a:srgbClr val="800000"/>
                </a:solidFill>
              </a:rPr>
              <a:t>1</a:t>
            </a:r>
          </a:p>
        </p:txBody>
      </p:sp>
      <p:sp>
        <p:nvSpPr>
          <p:cNvPr id="15" name="Text Placeholder 14">
            <a:extLst>
              <a:ext uri="{FF2B5EF4-FFF2-40B4-BE49-F238E27FC236}">
                <a16:creationId xmlns:a16="http://schemas.microsoft.com/office/drawing/2014/main" id="{138A997C-27DD-47BC-A360-4CCEECEAA37A}"/>
              </a:ext>
            </a:extLst>
          </p:cNvPr>
          <p:cNvSpPr>
            <a:spLocks noGrp="1"/>
          </p:cNvSpPr>
          <p:nvPr>
            <p:ph type="body" sz="quarter" idx="36"/>
          </p:nvPr>
        </p:nvSpPr>
        <p:spPr/>
        <p:txBody>
          <a:bodyPr/>
          <a:lstStyle/>
          <a:p>
            <a:r>
              <a:rPr lang="en-US" dirty="0"/>
              <a:t>Advisory Services</a:t>
            </a:r>
          </a:p>
        </p:txBody>
      </p:sp>
      <p:sp>
        <p:nvSpPr>
          <p:cNvPr id="16" name="Text Placeholder 15">
            <a:extLst>
              <a:ext uri="{FF2B5EF4-FFF2-40B4-BE49-F238E27FC236}">
                <a16:creationId xmlns:a16="http://schemas.microsoft.com/office/drawing/2014/main" id="{7F493D94-D5D5-4760-89F0-4437A5D7F8F4}"/>
              </a:ext>
            </a:extLst>
          </p:cNvPr>
          <p:cNvSpPr>
            <a:spLocks noGrp="1"/>
          </p:cNvSpPr>
          <p:nvPr>
            <p:ph type="body" sz="quarter" idx="37"/>
          </p:nvPr>
        </p:nvSpPr>
        <p:spPr/>
        <p:txBody>
          <a:bodyPr/>
          <a:lstStyle/>
          <a:p>
            <a:r>
              <a:rPr lang="en-US" dirty="0"/>
              <a:t>2</a:t>
            </a:r>
          </a:p>
        </p:txBody>
      </p:sp>
      <p:sp>
        <p:nvSpPr>
          <p:cNvPr id="17" name="Text Placeholder 16">
            <a:extLst>
              <a:ext uri="{FF2B5EF4-FFF2-40B4-BE49-F238E27FC236}">
                <a16:creationId xmlns:a16="http://schemas.microsoft.com/office/drawing/2014/main" id="{5BB78509-2947-4C85-B5F7-0428FD58F502}"/>
              </a:ext>
            </a:extLst>
          </p:cNvPr>
          <p:cNvSpPr>
            <a:spLocks noGrp="1"/>
          </p:cNvSpPr>
          <p:nvPr>
            <p:ph type="body" sz="quarter" idx="39"/>
          </p:nvPr>
        </p:nvSpPr>
        <p:spPr/>
        <p:txBody>
          <a:bodyPr/>
          <a:lstStyle/>
          <a:p>
            <a:r>
              <a:rPr lang="en-US" dirty="0"/>
              <a:t>Specialized Services</a:t>
            </a:r>
          </a:p>
        </p:txBody>
      </p:sp>
      <p:sp>
        <p:nvSpPr>
          <p:cNvPr id="18" name="Text Placeholder 17">
            <a:extLst>
              <a:ext uri="{FF2B5EF4-FFF2-40B4-BE49-F238E27FC236}">
                <a16:creationId xmlns:a16="http://schemas.microsoft.com/office/drawing/2014/main" id="{6A594AE2-2C45-4031-9D66-AEBCC12F42A0}"/>
              </a:ext>
            </a:extLst>
          </p:cNvPr>
          <p:cNvSpPr>
            <a:spLocks noGrp="1"/>
          </p:cNvSpPr>
          <p:nvPr>
            <p:ph type="body" sz="quarter" idx="40"/>
          </p:nvPr>
        </p:nvSpPr>
        <p:spPr>
          <a:ln>
            <a:solidFill>
              <a:srgbClr val="800000"/>
            </a:solidFill>
          </a:ln>
        </p:spPr>
        <p:txBody>
          <a:bodyPr/>
          <a:lstStyle/>
          <a:p>
            <a:r>
              <a:rPr lang="en-US" dirty="0">
                <a:solidFill>
                  <a:srgbClr val="800000"/>
                </a:solidFill>
              </a:rPr>
              <a:t>3</a:t>
            </a:r>
          </a:p>
        </p:txBody>
      </p:sp>
      <p:sp>
        <p:nvSpPr>
          <p:cNvPr id="19" name="Text Placeholder 18">
            <a:extLst>
              <a:ext uri="{FF2B5EF4-FFF2-40B4-BE49-F238E27FC236}">
                <a16:creationId xmlns:a16="http://schemas.microsoft.com/office/drawing/2014/main" id="{F314D760-8B19-4571-8474-2F445DA88A14}"/>
              </a:ext>
            </a:extLst>
          </p:cNvPr>
          <p:cNvSpPr>
            <a:spLocks noGrp="1"/>
          </p:cNvSpPr>
          <p:nvPr>
            <p:ph type="body" sz="quarter" idx="47"/>
          </p:nvPr>
        </p:nvSpPr>
        <p:spPr/>
        <p:txBody>
          <a:bodyPr/>
          <a:lstStyle/>
          <a:p>
            <a:r>
              <a:rPr lang="en-US" dirty="0"/>
              <a:t>Valuations for Taxation</a:t>
            </a:r>
          </a:p>
        </p:txBody>
      </p:sp>
      <p:sp>
        <p:nvSpPr>
          <p:cNvPr id="20" name="Text Placeholder 19">
            <a:extLst>
              <a:ext uri="{FF2B5EF4-FFF2-40B4-BE49-F238E27FC236}">
                <a16:creationId xmlns:a16="http://schemas.microsoft.com/office/drawing/2014/main" id="{BDFA8DE1-CA13-4C19-AFF1-8D904232BEA8}"/>
              </a:ext>
            </a:extLst>
          </p:cNvPr>
          <p:cNvSpPr>
            <a:spLocks noGrp="1"/>
          </p:cNvSpPr>
          <p:nvPr>
            <p:ph type="body" sz="quarter" idx="48"/>
          </p:nvPr>
        </p:nvSpPr>
        <p:spPr/>
        <p:txBody>
          <a:bodyPr/>
          <a:lstStyle/>
          <a:p>
            <a:r>
              <a:rPr lang="en-US" dirty="0"/>
              <a:t>4</a:t>
            </a:r>
          </a:p>
        </p:txBody>
      </p:sp>
      <p:pic>
        <p:nvPicPr>
          <p:cNvPr id="3" name="Picture Placeholder 2"/>
          <p:cNvPicPr>
            <a:picLocks noGrp="1" noChangeAspect="1"/>
          </p:cNvPicPr>
          <p:nvPr>
            <p:ph type="pic" sz="quarter" idx="18"/>
          </p:nvPr>
        </p:nvPicPr>
        <p:blipFill>
          <a:blip r:embed="rId2"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43572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7A27A9-BF76-41C1-AE17-7E6808527DDA}"/>
              </a:ext>
            </a:extLst>
          </p:cNvPr>
          <p:cNvSpPr/>
          <p:nvPr/>
        </p:nvSpPr>
        <p:spPr>
          <a:xfrm>
            <a:off x="266700" y="3143250"/>
            <a:ext cx="8610600" cy="26193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DA87DAA9-A16E-4551-AEB7-C2864FC71506}"/>
              </a:ext>
            </a:extLst>
          </p:cNvPr>
          <p:cNvSpPr>
            <a:spLocks noGrp="1"/>
          </p:cNvSpPr>
          <p:nvPr>
            <p:ph type="body" sz="quarter" idx="33"/>
          </p:nvPr>
        </p:nvSpPr>
        <p:spPr>
          <a:xfrm>
            <a:off x="152401" y="3276600"/>
            <a:ext cx="1733550" cy="1338261"/>
          </a:xfrm>
        </p:spPr>
        <p:txBody>
          <a:bodyPr/>
          <a:lstStyle/>
          <a:p>
            <a:r>
              <a:rPr lang="en-US" sz="1000" b="0" dirty="0">
                <a:latin typeface="+mn-lt"/>
              </a:rPr>
              <a:t>Valuations for all types of hard-to-value illiquid or non-marketable securities including, loans, bonds, real estate, equity &amp; </a:t>
            </a:r>
            <a:br>
              <a:rPr lang="en-US" sz="1000" b="0" dirty="0">
                <a:latin typeface="+mn-lt"/>
              </a:rPr>
            </a:br>
            <a:r>
              <a:rPr lang="en-US" sz="1000" b="0" dirty="0">
                <a:latin typeface="+mn-lt"/>
              </a:rPr>
              <a:t>structured products. </a:t>
            </a:r>
          </a:p>
          <a:p>
            <a:endParaRPr lang="en-US" sz="1000" b="0" dirty="0">
              <a:latin typeface="+mn-lt"/>
            </a:endParaRPr>
          </a:p>
          <a:p>
            <a:r>
              <a:rPr lang="en-US" sz="1000" b="0" dirty="0">
                <a:latin typeface="+mn-lt"/>
              </a:rPr>
              <a:t>Valuations for complex instruments such as options, warrants, convertible bonds, contingent considerations, preferred &amp; common stock.</a:t>
            </a:r>
          </a:p>
          <a:p>
            <a:endParaRPr lang="en-US" sz="1000" b="0" dirty="0">
              <a:latin typeface="+mn-lt"/>
            </a:endParaRPr>
          </a:p>
          <a:p>
            <a:endParaRPr lang="en-US" sz="1000" b="0" dirty="0">
              <a:latin typeface="+mn-lt"/>
            </a:endParaRPr>
          </a:p>
        </p:txBody>
      </p:sp>
      <p:sp>
        <p:nvSpPr>
          <p:cNvPr id="7" name="Text Placeholder 6">
            <a:extLst>
              <a:ext uri="{FF2B5EF4-FFF2-40B4-BE49-F238E27FC236}">
                <a16:creationId xmlns:a16="http://schemas.microsoft.com/office/drawing/2014/main" id="{63D1D8E6-DB1A-499C-A5D7-5C2759D6FD88}"/>
              </a:ext>
            </a:extLst>
          </p:cNvPr>
          <p:cNvSpPr>
            <a:spLocks noGrp="1"/>
          </p:cNvSpPr>
          <p:nvPr>
            <p:ph type="body" sz="quarter" idx="34"/>
          </p:nvPr>
        </p:nvSpPr>
        <p:spPr>
          <a:xfrm>
            <a:off x="1591142" y="3276600"/>
            <a:ext cx="1668851" cy="1338261"/>
          </a:xfrm>
        </p:spPr>
        <p:txBody>
          <a:bodyPr/>
          <a:lstStyle/>
          <a:p>
            <a:r>
              <a:rPr lang="en-GB" sz="1000" b="0" dirty="0">
                <a:latin typeface="+mn-lt"/>
              </a:rPr>
              <a:t>Valuations in compliance with national (Ministry Order: ECO/805/2003) or international standards “Red Book” RICS, Royal Institution of Chartered Surveyors and/or “Blue Book” </a:t>
            </a:r>
            <a:r>
              <a:rPr lang="en-GB" sz="1000" b="0" dirty="0" err="1">
                <a:latin typeface="+mn-lt"/>
              </a:rPr>
              <a:t>TEGoVA</a:t>
            </a:r>
            <a:r>
              <a:rPr lang="en-GB" sz="1000" b="0" dirty="0">
                <a:latin typeface="+mn-lt"/>
              </a:rPr>
              <a:t> (The European Group of </a:t>
            </a:r>
            <a:r>
              <a:rPr lang="en-GB" sz="1000" b="0" dirty="0" err="1">
                <a:latin typeface="+mn-lt"/>
              </a:rPr>
              <a:t>Valuers’</a:t>
            </a:r>
            <a:r>
              <a:rPr lang="en-GB" sz="1000" b="0" dirty="0">
                <a:latin typeface="+mn-lt"/>
              </a:rPr>
              <a:t> Associations) at the request of Financial Institutions, Real Estate Investment Funds, Property Management Companies, Private and Institutional Investors, Public and Private Organizations, etc. </a:t>
            </a:r>
          </a:p>
          <a:p>
            <a:endParaRPr lang="en-US" sz="1000" b="0" dirty="0">
              <a:latin typeface="+mn-lt"/>
            </a:endParaRPr>
          </a:p>
        </p:txBody>
      </p:sp>
      <p:sp>
        <p:nvSpPr>
          <p:cNvPr id="8" name="Text Placeholder 7">
            <a:extLst>
              <a:ext uri="{FF2B5EF4-FFF2-40B4-BE49-F238E27FC236}">
                <a16:creationId xmlns:a16="http://schemas.microsoft.com/office/drawing/2014/main" id="{DA64CC88-D5B5-4B2A-8353-A547BA30CD09}"/>
              </a:ext>
            </a:extLst>
          </p:cNvPr>
          <p:cNvSpPr>
            <a:spLocks noGrp="1"/>
          </p:cNvSpPr>
          <p:nvPr>
            <p:ph type="body" sz="quarter" idx="35"/>
          </p:nvPr>
        </p:nvSpPr>
        <p:spPr>
          <a:xfrm>
            <a:off x="3003771" y="3276600"/>
            <a:ext cx="1728930" cy="1338261"/>
          </a:xfrm>
        </p:spPr>
        <p:txBody>
          <a:bodyPr/>
          <a:lstStyle/>
          <a:p>
            <a:r>
              <a:rPr lang="en-US" sz="1000" b="0" dirty="0">
                <a:latin typeface="+mn-lt"/>
              </a:rPr>
              <a:t>Complex decisions at every level of your organization often require valuation insight, analysis, and supportable data that deliver a defensible option of value that will stand up to scrutiny.</a:t>
            </a:r>
          </a:p>
          <a:p>
            <a:endParaRPr lang="en-US" sz="1000" b="0" dirty="0">
              <a:latin typeface="+mn-lt"/>
            </a:endParaRPr>
          </a:p>
          <a:p>
            <a:r>
              <a:rPr lang="en-US" sz="1000" b="0" dirty="0">
                <a:latin typeface="+mn-lt"/>
              </a:rPr>
              <a:t>VRG delivers a robust offering of advisory service groups including BEV analysis; corporate reorganization; M&amp;A, government, industry and infrastructure advisory; litigation advisory; independent transaction opinions, and much more.</a:t>
            </a:r>
          </a:p>
        </p:txBody>
      </p:sp>
      <p:sp>
        <p:nvSpPr>
          <p:cNvPr id="9" name="Text Placeholder 8">
            <a:extLst>
              <a:ext uri="{FF2B5EF4-FFF2-40B4-BE49-F238E27FC236}">
                <a16:creationId xmlns:a16="http://schemas.microsoft.com/office/drawing/2014/main" id="{6EF0BCEA-7A38-42CD-8C93-20073919D473}"/>
              </a:ext>
            </a:extLst>
          </p:cNvPr>
          <p:cNvSpPr>
            <a:spLocks noGrp="1"/>
          </p:cNvSpPr>
          <p:nvPr>
            <p:ph type="body" sz="quarter" idx="36"/>
          </p:nvPr>
        </p:nvSpPr>
        <p:spPr>
          <a:xfrm>
            <a:off x="4462821" y="3276600"/>
            <a:ext cx="1667371" cy="1338261"/>
          </a:xfrm>
        </p:spPr>
        <p:txBody>
          <a:bodyPr/>
          <a:lstStyle/>
          <a:p>
            <a:r>
              <a:rPr lang="en-US" sz="1000" b="0" dirty="0">
                <a:latin typeface="+mn-lt"/>
              </a:rPr>
              <a:t>Valuations are required when an enterprise must make confident decisions &amp; support evolving reporting standards;</a:t>
            </a:r>
            <a:br>
              <a:rPr lang="en-US" sz="1000" b="0" dirty="0">
                <a:latin typeface="+mn-lt"/>
              </a:rPr>
            </a:br>
            <a:r>
              <a:rPr lang="en-US" sz="1000" b="0" dirty="0">
                <a:latin typeface="+mn-lt"/>
              </a:rPr>
              <a:t>PPA analysis, goodwill studies, intellectual property and other intangible assets, equity-based compensation, pre-acquisition, M&amp;A, fixed asset control, real estate, machinery &amp; equipment; restructuring; shareholder value analysis.</a:t>
            </a:r>
          </a:p>
          <a:p>
            <a:endParaRPr lang="en-US" sz="1000" b="0" dirty="0">
              <a:latin typeface="+mn-lt"/>
            </a:endParaRPr>
          </a:p>
        </p:txBody>
      </p:sp>
      <p:sp>
        <p:nvSpPr>
          <p:cNvPr id="10" name="Text Placeholder 9">
            <a:extLst>
              <a:ext uri="{FF2B5EF4-FFF2-40B4-BE49-F238E27FC236}">
                <a16:creationId xmlns:a16="http://schemas.microsoft.com/office/drawing/2014/main" id="{713D6F46-EB0C-42AB-8A74-97D1C5C3677B}"/>
              </a:ext>
            </a:extLst>
          </p:cNvPr>
          <p:cNvSpPr>
            <a:spLocks noGrp="1"/>
          </p:cNvSpPr>
          <p:nvPr>
            <p:ph type="body" sz="quarter" idx="37"/>
          </p:nvPr>
        </p:nvSpPr>
        <p:spPr>
          <a:xfrm>
            <a:off x="5883995" y="3276600"/>
            <a:ext cx="1718905" cy="1338261"/>
          </a:xfrm>
        </p:spPr>
        <p:txBody>
          <a:bodyPr/>
          <a:lstStyle/>
          <a:p>
            <a:r>
              <a:rPr lang="en-US" sz="1000" b="0" dirty="0">
                <a:latin typeface="+mn-lt"/>
              </a:rPr>
              <a:t>Multinational</a:t>
            </a:r>
            <a:r>
              <a:rPr lang="en-US" sz="1000" dirty="0">
                <a:latin typeface="+mn-lt"/>
              </a:rPr>
              <a:t> </a:t>
            </a:r>
            <a:r>
              <a:rPr lang="en-US" sz="1000" b="0" dirty="0">
                <a:latin typeface="+mn-lt"/>
              </a:rPr>
              <a:t>firms pursuing M&amp;A strategies face additional international financial &amp; tax reporting requirements; the VRG affiliate network is ready to serve.</a:t>
            </a:r>
          </a:p>
          <a:p>
            <a:endParaRPr lang="en-US" sz="1000" b="0" dirty="0">
              <a:latin typeface="+mn-lt"/>
            </a:endParaRPr>
          </a:p>
          <a:p>
            <a:r>
              <a:rPr lang="en-US" sz="1000" b="0" dirty="0">
                <a:latin typeface="+mn-lt"/>
              </a:rPr>
              <a:t>Our experience includes foreign and multinational acquisitions of all sizes in nearly every industry. Larger acquisitions generally encompass multiple legal entities. VRG delivers strategic valuation &amp; advisory services during every phase of the M&amp;A process.</a:t>
            </a:r>
          </a:p>
        </p:txBody>
      </p:sp>
      <p:sp>
        <p:nvSpPr>
          <p:cNvPr id="11" name="Text Placeholder 10">
            <a:extLst>
              <a:ext uri="{FF2B5EF4-FFF2-40B4-BE49-F238E27FC236}">
                <a16:creationId xmlns:a16="http://schemas.microsoft.com/office/drawing/2014/main" id="{2AB27451-DE55-41D3-8A4A-38E612942610}"/>
              </a:ext>
            </a:extLst>
          </p:cNvPr>
          <p:cNvSpPr>
            <a:spLocks noGrp="1"/>
          </p:cNvSpPr>
          <p:nvPr>
            <p:ph type="body" sz="quarter" idx="38"/>
          </p:nvPr>
        </p:nvSpPr>
        <p:spPr>
          <a:xfrm>
            <a:off x="7319103" y="3276600"/>
            <a:ext cx="1701801" cy="1338261"/>
          </a:xfrm>
        </p:spPr>
        <p:txBody>
          <a:bodyPr/>
          <a:lstStyle/>
          <a:p>
            <a:r>
              <a:rPr lang="en-US" sz="1000" b="0" dirty="0">
                <a:latin typeface="+mn-lt"/>
              </a:rPr>
              <a:t>Multinational businesses need valuation experts who understand their industries, local markets, and local economies. Many U.S. domestic and global tax laws and regulations require a valuation.</a:t>
            </a:r>
          </a:p>
          <a:p>
            <a:endParaRPr lang="en-US" sz="1000" b="0" dirty="0">
              <a:latin typeface="+mn-lt"/>
            </a:endParaRPr>
          </a:p>
          <a:p>
            <a:r>
              <a:rPr lang="en-US" sz="1000" b="0" dirty="0">
                <a:latin typeface="+mn-lt"/>
              </a:rPr>
              <a:t>VRG provides quality valuations and value-related tax services for an international business community. We deliver fair value of assets for tax compliance and more favorable tax outcomes.</a:t>
            </a:r>
          </a:p>
        </p:txBody>
      </p:sp>
      <p:sp>
        <p:nvSpPr>
          <p:cNvPr id="20" name="Text Placeholder 19">
            <a:extLst>
              <a:ext uri="{FF2B5EF4-FFF2-40B4-BE49-F238E27FC236}">
                <a16:creationId xmlns:a16="http://schemas.microsoft.com/office/drawing/2014/main" id="{980D6F5A-5530-47B5-BCD1-D54A4A4220C8}"/>
              </a:ext>
            </a:extLst>
          </p:cNvPr>
          <p:cNvSpPr>
            <a:spLocks noGrp="1"/>
          </p:cNvSpPr>
          <p:nvPr>
            <p:ph type="body" sz="quarter" idx="39"/>
          </p:nvPr>
        </p:nvSpPr>
        <p:spPr/>
        <p:txBody>
          <a:bodyPr/>
          <a:lstStyle/>
          <a:p>
            <a:pPr algn="ctr"/>
            <a:r>
              <a:rPr lang="en-US" dirty="0"/>
              <a:t>PORTFOLIO VALUATIONS &amp; COMPLEX SECURITIES</a:t>
            </a:r>
          </a:p>
          <a:p>
            <a:pPr algn="ctr"/>
            <a:endParaRPr lang="en-US" dirty="0"/>
          </a:p>
        </p:txBody>
      </p:sp>
      <p:sp>
        <p:nvSpPr>
          <p:cNvPr id="21" name="Text Placeholder 20">
            <a:extLst>
              <a:ext uri="{FF2B5EF4-FFF2-40B4-BE49-F238E27FC236}">
                <a16:creationId xmlns:a16="http://schemas.microsoft.com/office/drawing/2014/main" id="{F7665D37-D042-40C0-AC8B-5DC24D142330}"/>
              </a:ext>
            </a:extLst>
          </p:cNvPr>
          <p:cNvSpPr>
            <a:spLocks noGrp="1"/>
          </p:cNvSpPr>
          <p:nvPr>
            <p:ph type="body" sz="quarter" idx="40"/>
          </p:nvPr>
        </p:nvSpPr>
        <p:spPr/>
        <p:txBody>
          <a:bodyPr/>
          <a:lstStyle/>
          <a:p>
            <a:pPr algn="ctr"/>
            <a:r>
              <a:rPr lang="en-US" dirty="0"/>
              <a:t>REAL ESTATE</a:t>
            </a:r>
          </a:p>
        </p:txBody>
      </p:sp>
      <p:sp>
        <p:nvSpPr>
          <p:cNvPr id="22" name="Text Placeholder 21">
            <a:extLst>
              <a:ext uri="{FF2B5EF4-FFF2-40B4-BE49-F238E27FC236}">
                <a16:creationId xmlns:a16="http://schemas.microsoft.com/office/drawing/2014/main" id="{BBFACEE0-9DAD-4EC7-8D27-52C6DA915440}"/>
              </a:ext>
            </a:extLst>
          </p:cNvPr>
          <p:cNvSpPr>
            <a:spLocks noGrp="1"/>
          </p:cNvSpPr>
          <p:nvPr>
            <p:ph type="body" sz="quarter" idx="41"/>
          </p:nvPr>
        </p:nvSpPr>
        <p:spPr/>
        <p:txBody>
          <a:bodyPr/>
          <a:lstStyle/>
          <a:p>
            <a:pPr algn="ctr"/>
            <a:r>
              <a:rPr lang="en-US" dirty="0"/>
              <a:t>ADVISORY</a:t>
            </a:r>
            <a:br>
              <a:rPr lang="en-US" dirty="0"/>
            </a:br>
            <a:r>
              <a:rPr lang="en-US" dirty="0"/>
              <a:t>SERVICES</a:t>
            </a:r>
          </a:p>
        </p:txBody>
      </p:sp>
      <p:sp>
        <p:nvSpPr>
          <p:cNvPr id="23" name="Text Placeholder 22">
            <a:extLst>
              <a:ext uri="{FF2B5EF4-FFF2-40B4-BE49-F238E27FC236}">
                <a16:creationId xmlns:a16="http://schemas.microsoft.com/office/drawing/2014/main" id="{9D5FC2DE-AE4C-4012-A0DE-ADFF6AEC7F3D}"/>
              </a:ext>
            </a:extLst>
          </p:cNvPr>
          <p:cNvSpPr>
            <a:spLocks noGrp="1"/>
          </p:cNvSpPr>
          <p:nvPr>
            <p:ph type="body" sz="quarter" idx="42"/>
          </p:nvPr>
        </p:nvSpPr>
        <p:spPr/>
        <p:txBody>
          <a:bodyPr/>
          <a:lstStyle/>
          <a:p>
            <a:pPr algn="ctr"/>
            <a:r>
              <a:rPr lang="en-US" dirty="0"/>
              <a:t>FINANCIAL REPORTING VALUATIONS</a:t>
            </a:r>
          </a:p>
        </p:txBody>
      </p:sp>
      <p:sp>
        <p:nvSpPr>
          <p:cNvPr id="24" name="Text Placeholder 23">
            <a:extLst>
              <a:ext uri="{FF2B5EF4-FFF2-40B4-BE49-F238E27FC236}">
                <a16:creationId xmlns:a16="http://schemas.microsoft.com/office/drawing/2014/main" id="{3FC5F896-3123-4209-BFA1-8C66AAD98ADC}"/>
              </a:ext>
            </a:extLst>
          </p:cNvPr>
          <p:cNvSpPr>
            <a:spLocks noGrp="1"/>
          </p:cNvSpPr>
          <p:nvPr>
            <p:ph type="body" sz="quarter" idx="43"/>
          </p:nvPr>
        </p:nvSpPr>
        <p:spPr>
          <a:xfrm>
            <a:off x="5919786" y="1306371"/>
            <a:ext cx="1609725" cy="1238223"/>
          </a:xfrm>
        </p:spPr>
        <p:txBody>
          <a:bodyPr/>
          <a:lstStyle/>
          <a:p>
            <a:pPr algn="ctr"/>
            <a:r>
              <a:rPr lang="en-US" dirty="0"/>
              <a:t>INTERNATIONAL BUSINESS COMBINATIONS</a:t>
            </a:r>
          </a:p>
        </p:txBody>
      </p:sp>
      <p:sp>
        <p:nvSpPr>
          <p:cNvPr id="25" name="Text Placeholder 24">
            <a:extLst>
              <a:ext uri="{FF2B5EF4-FFF2-40B4-BE49-F238E27FC236}">
                <a16:creationId xmlns:a16="http://schemas.microsoft.com/office/drawing/2014/main" id="{B9B14E7E-7ADD-4B1E-8B29-B65D8E53B9F7}"/>
              </a:ext>
            </a:extLst>
          </p:cNvPr>
          <p:cNvSpPr>
            <a:spLocks noGrp="1"/>
          </p:cNvSpPr>
          <p:nvPr>
            <p:ph type="body" sz="quarter" idx="44"/>
          </p:nvPr>
        </p:nvSpPr>
        <p:spPr>
          <a:xfrm>
            <a:off x="7354885" y="1306371"/>
            <a:ext cx="1615933" cy="1000076"/>
          </a:xfrm>
        </p:spPr>
        <p:txBody>
          <a:bodyPr/>
          <a:lstStyle/>
          <a:p>
            <a:pPr algn="ctr"/>
            <a:r>
              <a:rPr lang="en-US" dirty="0"/>
              <a:t>VALUATIONS FOR TAXATION</a:t>
            </a:r>
          </a:p>
        </p:txBody>
      </p:sp>
      <p:sp>
        <p:nvSpPr>
          <p:cNvPr id="27" name="Text Placeholder 26">
            <a:extLst>
              <a:ext uri="{FF2B5EF4-FFF2-40B4-BE49-F238E27FC236}">
                <a16:creationId xmlns:a16="http://schemas.microsoft.com/office/drawing/2014/main" id="{7D651C90-BDE7-4D64-8922-5337ED0AB78D}"/>
              </a:ext>
            </a:extLst>
          </p:cNvPr>
          <p:cNvSpPr>
            <a:spLocks noGrp="1"/>
          </p:cNvSpPr>
          <p:nvPr>
            <p:ph type="body" sz="quarter" idx="46"/>
          </p:nvPr>
        </p:nvSpPr>
        <p:spPr>
          <a:xfrm>
            <a:off x="266698" y="2316047"/>
            <a:ext cx="8610599" cy="452946"/>
          </a:xfrm>
        </p:spPr>
        <p:txBody>
          <a:bodyPr/>
          <a:lstStyle/>
          <a:p>
            <a:r>
              <a:rPr lang="en-US" dirty="0">
                <a:solidFill>
                  <a:srgbClr val="800000"/>
                </a:solidFill>
              </a:rPr>
              <a:t>VRG’s professionals provide a full-range of quality, supportable services</a:t>
            </a:r>
            <a:br>
              <a:rPr lang="en-US" dirty="0">
                <a:solidFill>
                  <a:srgbClr val="800000"/>
                </a:solidFill>
              </a:rPr>
            </a:br>
            <a:r>
              <a:rPr lang="en-US" dirty="0">
                <a:solidFill>
                  <a:srgbClr val="800000"/>
                </a:solidFill>
              </a:rPr>
              <a:t>backed by superior expertise, focus and technical competence.</a:t>
            </a:r>
            <a:endParaRPr lang="da-DK" dirty="0">
              <a:solidFill>
                <a:srgbClr val="800000"/>
              </a:solidFill>
            </a:endParaRPr>
          </a:p>
        </p:txBody>
      </p:sp>
      <p:sp>
        <p:nvSpPr>
          <p:cNvPr id="62" name="Title 61">
            <a:extLst>
              <a:ext uri="{FF2B5EF4-FFF2-40B4-BE49-F238E27FC236}">
                <a16:creationId xmlns:a16="http://schemas.microsoft.com/office/drawing/2014/main" id="{A4869FE4-A4FA-46C1-A8BE-448EF9DCDEC8}"/>
              </a:ext>
            </a:extLst>
          </p:cNvPr>
          <p:cNvSpPr>
            <a:spLocks noGrp="1"/>
          </p:cNvSpPr>
          <p:nvPr>
            <p:ph type="title"/>
          </p:nvPr>
        </p:nvSpPr>
        <p:spPr/>
        <p:txBody>
          <a:bodyPr/>
          <a:lstStyle/>
          <a:p>
            <a:r>
              <a:rPr lang="en-US" dirty="0"/>
              <a:t>PRACTICE GROUPS and services</a:t>
            </a:r>
          </a:p>
        </p:txBody>
      </p:sp>
      <p:cxnSp>
        <p:nvCxnSpPr>
          <p:cNvPr id="16" name="Straight Arrow Connector 15">
            <a:extLst>
              <a:ext uri="{FF2B5EF4-FFF2-40B4-BE49-F238E27FC236}">
                <a16:creationId xmlns:a16="http://schemas.microsoft.com/office/drawing/2014/main" id="{144B047C-FA72-4446-A728-67159149E951}"/>
              </a:ext>
            </a:extLst>
          </p:cNvPr>
          <p:cNvCxnSpPr/>
          <p:nvPr/>
        </p:nvCxnSpPr>
        <p:spPr>
          <a:xfrm>
            <a:off x="2062679" y="2887579"/>
            <a:ext cx="5062394" cy="4010"/>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7845803-BAE8-4A73-A114-4AB564230FAE}"/>
              </a:ext>
            </a:extLst>
          </p:cNvPr>
          <p:cNvCxnSpPr/>
          <p:nvPr/>
        </p:nvCxnSpPr>
        <p:spPr>
          <a:xfrm>
            <a:off x="1701800" y="3305175"/>
            <a:ext cx="0" cy="237744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8608C36-7A55-4248-8CEF-317850BF1106}"/>
              </a:ext>
            </a:extLst>
          </p:cNvPr>
          <p:cNvCxnSpPr/>
          <p:nvPr/>
        </p:nvCxnSpPr>
        <p:spPr>
          <a:xfrm>
            <a:off x="3136899" y="3273423"/>
            <a:ext cx="0" cy="237744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F16A72-8EB0-4B5D-8B3B-84738C3D9862}"/>
              </a:ext>
            </a:extLst>
          </p:cNvPr>
          <p:cNvCxnSpPr/>
          <p:nvPr/>
        </p:nvCxnSpPr>
        <p:spPr>
          <a:xfrm>
            <a:off x="4571998" y="3273423"/>
            <a:ext cx="0" cy="237744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B0400F1-02CF-48A6-8FA9-CFB958E0F2AC}"/>
              </a:ext>
            </a:extLst>
          </p:cNvPr>
          <p:cNvCxnSpPr/>
          <p:nvPr/>
        </p:nvCxnSpPr>
        <p:spPr>
          <a:xfrm>
            <a:off x="6656321" y="4462143"/>
            <a:ext cx="0" cy="237744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C0DC4F3-A6C5-405C-A5A4-671921A432C2}"/>
              </a:ext>
            </a:extLst>
          </p:cNvPr>
          <p:cNvCxnSpPr/>
          <p:nvPr/>
        </p:nvCxnSpPr>
        <p:spPr>
          <a:xfrm>
            <a:off x="7442196" y="3273423"/>
            <a:ext cx="0" cy="237744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84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636981D-DE61-4375-B491-088CCFBA7905}"/>
              </a:ext>
            </a:extLst>
          </p:cNvPr>
          <p:cNvSpPr>
            <a:spLocks noGrp="1"/>
          </p:cNvSpPr>
          <p:nvPr>
            <p:ph type="body" sz="quarter" idx="17"/>
          </p:nvPr>
        </p:nvSpPr>
        <p:spPr/>
        <p:txBody>
          <a:bodyPr/>
          <a:lstStyle/>
          <a:p>
            <a:r>
              <a:rPr lang="en-US" dirty="0"/>
              <a:t>VRG is widely respected for the depth of our industry knowledge, technical skill and responsiveness to each client’s unique needs. We excel in situations where multiple business, franchises or multi-location units need to be valued. Our domestic and international presence enables us to specialize in most industries and we can deliver sector-specific expertise as well.</a:t>
            </a:r>
          </a:p>
        </p:txBody>
      </p:sp>
      <p:sp>
        <p:nvSpPr>
          <p:cNvPr id="6" name="Title 5">
            <a:extLst>
              <a:ext uri="{FF2B5EF4-FFF2-40B4-BE49-F238E27FC236}">
                <a16:creationId xmlns:a16="http://schemas.microsoft.com/office/drawing/2014/main" id="{59916115-EF80-4B0F-91D2-F3BADC2FA48B}"/>
              </a:ext>
            </a:extLst>
          </p:cNvPr>
          <p:cNvSpPr>
            <a:spLocks noGrp="1"/>
          </p:cNvSpPr>
          <p:nvPr>
            <p:ph type="title"/>
          </p:nvPr>
        </p:nvSpPr>
        <p:spPr/>
        <p:txBody>
          <a:bodyPr/>
          <a:lstStyle/>
          <a:p>
            <a:r>
              <a:rPr lang="en-US" dirty="0"/>
              <a:t>Industry knowledge and expertise</a:t>
            </a:r>
          </a:p>
        </p:txBody>
      </p:sp>
      <p:pic>
        <p:nvPicPr>
          <p:cNvPr id="15" name="Picture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34278" y="2140718"/>
            <a:ext cx="1242796" cy="557125"/>
          </a:xfrm>
          <a:prstGeom prst="rect">
            <a:avLst/>
          </a:prstGeom>
        </p:spPr>
      </p:pic>
      <p:pic>
        <p:nvPicPr>
          <p:cNvPr id="16" name="Picture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769377" y="2140718"/>
            <a:ext cx="1242796" cy="557125"/>
          </a:xfrm>
          <a:prstGeom prst="rect">
            <a:avLst/>
          </a:prstGeom>
        </p:spPr>
      </p:pic>
      <p:pic>
        <p:nvPicPr>
          <p:cNvPr id="17" name="Picture Placeholde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204476" y="2140718"/>
            <a:ext cx="1242796" cy="557125"/>
          </a:xfrm>
          <a:prstGeom prst="rect">
            <a:avLst/>
          </a:prstGeom>
        </p:spPr>
      </p:pic>
      <p:pic>
        <p:nvPicPr>
          <p:cNvPr id="18" name="Picture Placeholder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639575" y="2140718"/>
            <a:ext cx="1242796" cy="557125"/>
          </a:xfrm>
          <a:prstGeom prst="rect">
            <a:avLst/>
          </a:prstGeom>
        </p:spPr>
      </p:pic>
      <p:pic>
        <p:nvPicPr>
          <p:cNvPr id="19" name="Picture Placeholder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074674" y="2140718"/>
            <a:ext cx="1242796" cy="557125"/>
          </a:xfrm>
          <a:prstGeom prst="rect">
            <a:avLst/>
          </a:prstGeom>
        </p:spPr>
      </p:pic>
      <p:pic>
        <p:nvPicPr>
          <p:cNvPr id="20" name="Picture Placeholder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7509773" y="2140718"/>
            <a:ext cx="1242796" cy="557125"/>
          </a:xfrm>
          <a:prstGeom prst="rect">
            <a:avLst/>
          </a:prstGeom>
        </p:spPr>
      </p:pic>
      <p:pic>
        <p:nvPicPr>
          <p:cNvPr id="21" name="Picture Placeholder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34278" y="2930769"/>
            <a:ext cx="1242796" cy="557125"/>
          </a:xfrm>
          <a:prstGeom prst="rect">
            <a:avLst/>
          </a:prstGeom>
        </p:spPr>
      </p:pic>
      <p:pic>
        <p:nvPicPr>
          <p:cNvPr id="22" name="Picture Placeholder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1769377" y="2930769"/>
            <a:ext cx="1242796" cy="557125"/>
          </a:xfrm>
          <a:prstGeom prst="rect">
            <a:avLst/>
          </a:prstGeom>
        </p:spPr>
      </p:pic>
      <p:pic>
        <p:nvPicPr>
          <p:cNvPr id="23" name="Picture Placeholder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3204476" y="2930769"/>
            <a:ext cx="1242796" cy="557125"/>
          </a:xfrm>
          <a:prstGeom prst="rect">
            <a:avLst/>
          </a:prstGeom>
        </p:spPr>
      </p:pic>
      <p:pic>
        <p:nvPicPr>
          <p:cNvPr id="24" name="Picture Placeholder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4639575" y="2930769"/>
            <a:ext cx="1242796" cy="557125"/>
          </a:xfrm>
          <a:prstGeom prst="rect">
            <a:avLst/>
          </a:prstGeom>
        </p:spPr>
      </p:pic>
      <p:pic>
        <p:nvPicPr>
          <p:cNvPr id="25" name="Picture Placeholder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a:xfrm>
            <a:off x="6074674" y="2930769"/>
            <a:ext cx="1242796" cy="557125"/>
          </a:xfrm>
          <a:prstGeom prst="rect">
            <a:avLst/>
          </a:prstGeom>
        </p:spPr>
      </p:pic>
      <p:pic>
        <p:nvPicPr>
          <p:cNvPr id="26" name="Picture Placeholder 1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a:xfrm>
            <a:off x="7509773" y="2930769"/>
            <a:ext cx="1242796" cy="557125"/>
          </a:xfrm>
          <a:prstGeom prst="rect">
            <a:avLst/>
          </a:prstGeom>
        </p:spPr>
      </p:pic>
      <p:pic>
        <p:nvPicPr>
          <p:cNvPr id="27" name="Picture Placeholder 1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a:xfrm>
            <a:off x="334278" y="3720820"/>
            <a:ext cx="1242796" cy="557125"/>
          </a:xfrm>
          <a:prstGeom prst="rect">
            <a:avLst/>
          </a:prstGeom>
        </p:spPr>
      </p:pic>
      <p:pic>
        <p:nvPicPr>
          <p:cNvPr id="28" name="Picture Placeholder 1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a:xfrm>
            <a:off x="1769377" y="3720820"/>
            <a:ext cx="1242796" cy="557125"/>
          </a:xfrm>
          <a:prstGeom prst="rect">
            <a:avLst/>
          </a:prstGeom>
        </p:spPr>
      </p:pic>
      <p:pic>
        <p:nvPicPr>
          <p:cNvPr id="29" name="Picture Placeholder 15"/>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a:xfrm>
            <a:off x="3204476" y="3720820"/>
            <a:ext cx="1242796" cy="557125"/>
          </a:xfrm>
          <a:prstGeom prst="rect">
            <a:avLst/>
          </a:prstGeom>
        </p:spPr>
      </p:pic>
      <p:pic>
        <p:nvPicPr>
          <p:cNvPr id="30" name="Picture Placeholder 1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a:xfrm>
            <a:off x="4639575" y="3720820"/>
            <a:ext cx="1242796" cy="557125"/>
          </a:xfrm>
          <a:prstGeom prst="rect">
            <a:avLst/>
          </a:prstGeom>
        </p:spPr>
      </p:pic>
      <p:pic>
        <p:nvPicPr>
          <p:cNvPr id="31" name="Picture Placeholder 1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a:xfrm>
            <a:off x="6074674" y="3720820"/>
            <a:ext cx="1242796" cy="557125"/>
          </a:xfrm>
          <a:prstGeom prst="rect">
            <a:avLst/>
          </a:prstGeom>
        </p:spPr>
      </p:pic>
      <p:pic>
        <p:nvPicPr>
          <p:cNvPr id="32" name="Picture Placeholder 1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a:xfrm>
            <a:off x="7509773" y="3720820"/>
            <a:ext cx="1242796" cy="557125"/>
          </a:xfrm>
          <a:prstGeom prst="rect">
            <a:avLst/>
          </a:prstGeom>
        </p:spPr>
      </p:pic>
      <p:pic>
        <p:nvPicPr>
          <p:cNvPr id="33" name="Picture Placeholder 1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a:xfrm>
            <a:off x="334278" y="4510871"/>
            <a:ext cx="1242796" cy="557125"/>
          </a:xfrm>
          <a:prstGeom prst="rect">
            <a:avLst/>
          </a:prstGeom>
        </p:spPr>
      </p:pic>
      <p:pic>
        <p:nvPicPr>
          <p:cNvPr id="34" name="Picture Placeholder 2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a:xfrm>
            <a:off x="1769377" y="4510871"/>
            <a:ext cx="1242796" cy="557125"/>
          </a:xfrm>
          <a:prstGeom prst="rect">
            <a:avLst/>
          </a:prstGeom>
        </p:spPr>
      </p:pic>
      <p:pic>
        <p:nvPicPr>
          <p:cNvPr id="35" name="Picture Placeholder 21"/>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a:xfrm>
            <a:off x="3204476" y="4510871"/>
            <a:ext cx="1242796" cy="557125"/>
          </a:xfrm>
          <a:prstGeom prst="rect">
            <a:avLst/>
          </a:prstGeom>
        </p:spPr>
      </p:pic>
      <p:pic>
        <p:nvPicPr>
          <p:cNvPr id="36" name="Picture Placeholder 22"/>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a:xfrm>
            <a:off x="4639575" y="4510871"/>
            <a:ext cx="1242796" cy="557125"/>
          </a:xfrm>
          <a:prstGeom prst="rect">
            <a:avLst/>
          </a:prstGeom>
        </p:spPr>
      </p:pic>
      <p:pic>
        <p:nvPicPr>
          <p:cNvPr id="37" name="Picture Placeholder 2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a:xfrm>
            <a:off x="6074674" y="4510871"/>
            <a:ext cx="1242796" cy="557125"/>
          </a:xfrm>
          <a:prstGeom prst="rect">
            <a:avLst/>
          </a:prstGeom>
        </p:spPr>
      </p:pic>
      <p:pic>
        <p:nvPicPr>
          <p:cNvPr id="38" name="Picture Placeholder 24"/>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a:xfrm>
            <a:off x="7509773" y="4510871"/>
            <a:ext cx="1242796" cy="557125"/>
          </a:xfrm>
          <a:prstGeom prst="rect">
            <a:avLst/>
          </a:prstGeom>
        </p:spPr>
      </p:pic>
      <p:pic>
        <p:nvPicPr>
          <p:cNvPr id="39" name="Picture Placeholder 25"/>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a:xfrm>
            <a:off x="334278" y="5300922"/>
            <a:ext cx="1242796" cy="557125"/>
          </a:xfrm>
          <a:prstGeom prst="rect">
            <a:avLst/>
          </a:prstGeom>
        </p:spPr>
      </p:pic>
      <p:pic>
        <p:nvPicPr>
          <p:cNvPr id="40" name="Picture Placeholder 26"/>
          <p:cNvPicPr>
            <a:picLocks noChangeAspect="1"/>
          </p:cNvPicPr>
          <p:nvPr/>
        </p:nvPicPr>
        <p:blipFill>
          <a:blip r:embed="rId27" cstate="email">
            <a:extLst>
              <a:ext uri="{28A0092B-C50C-407E-A947-70E740481C1C}">
                <a14:useLocalDpi xmlns:a14="http://schemas.microsoft.com/office/drawing/2010/main" val="0"/>
              </a:ext>
            </a:extLst>
          </a:blip>
          <a:srcRect/>
          <a:stretch>
            <a:fillRect/>
          </a:stretch>
        </p:blipFill>
        <p:spPr>
          <a:xfrm>
            <a:off x="1769377" y="5300922"/>
            <a:ext cx="1242796" cy="557125"/>
          </a:xfrm>
          <a:prstGeom prst="rect">
            <a:avLst/>
          </a:prstGeom>
        </p:spPr>
      </p:pic>
      <p:pic>
        <p:nvPicPr>
          <p:cNvPr id="41" name="Picture Placeholder 27"/>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a:xfrm>
            <a:off x="3204476" y="5300922"/>
            <a:ext cx="1242796" cy="557125"/>
          </a:xfrm>
          <a:prstGeom prst="rect">
            <a:avLst/>
          </a:prstGeom>
        </p:spPr>
      </p:pic>
      <p:pic>
        <p:nvPicPr>
          <p:cNvPr id="42" name="Picture Placeholder 28"/>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a:xfrm>
            <a:off x="4639575" y="5300922"/>
            <a:ext cx="1242796" cy="557125"/>
          </a:xfrm>
          <a:prstGeom prst="rect">
            <a:avLst/>
          </a:prstGeom>
        </p:spPr>
      </p:pic>
      <p:pic>
        <p:nvPicPr>
          <p:cNvPr id="43" name="Picture Placeholder 2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a:xfrm>
            <a:off x="6074674" y="5300922"/>
            <a:ext cx="1242796" cy="557125"/>
          </a:xfrm>
          <a:prstGeom prst="rect">
            <a:avLst/>
          </a:prstGeom>
        </p:spPr>
      </p:pic>
      <p:pic>
        <p:nvPicPr>
          <p:cNvPr id="44" name="Picture Placeholder 30"/>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a:xfrm>
            <a:off x="7509773" y="5300922"/>
            <a:ext cx="1242796" cy="557125"/>
          </a:xfrm>
          <a:prstGeom prst="rect">
            <a:avLst/>
          </a:prstGeom>
        </p:spPr>
      </p:pic>
      <p:sp>
        <p:nvSpPr>
          <p:cNvPr id="4" name="TextBox 3"/>
          <p:cNvSpPr txBox="1"/>
          <p:nvPr/>
        </p:nvSpPr>
        <p:spPr>
          <a:xfrm>
            <a:off x="334278" y="1966925"/>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Automotive</a:t>
            </a:r>
          </a:p>
        </p:txBody>
      </p:sp>
      <p:sp>
        <p:nvSpPr>
          <p:cNvPr id="45" name="TextBox 44"/>
          <p:cNvSpPr txBox="1"/>
          <p:nvPr/>
        </p:nvSpPr>
        <p:spPr>
          <a:xfrm>
            <a:off x="1769377" y="1958184"/>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Beverage &amp; Bottling</a:t>
            </a:r>
          </a:p>
        </p:txBody>
      </p:sp>
      <p:sp>
        <p:nvSpPr>
          <p:cNvPr id="46" name="TextBox 45"/>
          <p:cNvSpPr txBox="1"/>
          <p:nvPr/>
        </p:nvSpPr>
        <p:spPr>
          <a:xfrm>
            <a:off x="3200400" y="1958184"/>
            <a:ext cx="1242796" cy="199961"/>
          </a:xfrm>
          <a:prstGeom prst="rect">
            <a:avLst/>
          </a:prstGeom>
          <a:noFill/>
        </p:spPr>
        <p:txBody>
          <a:bodyPr wrap="square" lIns="0" tIns="0" rIns="0" bIns="0" rtlCol="0" anchor="t" anchorCtr="0">
            <a:noAutofit/>
          </a:bodyPr>
          <a:lstStyle/>
          <a:p>
            <a:pPr algn="ctr"/>
            <a:r>
              <a:rPr lang="en-US" sz="1000" dirty="0">
                <a:solidFill>
                  <a:schemeClr val="tx2"/>
                </a:solidFill>
              </a:rPr>
              <a:t>Biotechnology, Chemistry</a:t>
            </a:r>
          </a:p>
        </p:txBody>
      </p:sp>
      <p:sp>
        <p:nvSpPr>
          <p:cNvPr id="47" name="TextBox 46"/>
          <p:cNvSpPr txBox="1"/>
          <p:nvPr/>
        </p:nvSpPr>
        <p:spPr>
          <a:xfrm>
            <a:off x="4635508" y="1958183"/>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Clean Tech, Energy</a:t>
            </a:r>
          </a:p>
        </p:txBody>
      </p:sp>
      <p:sp>
        <p:nvSpPr>
          <p:cNvPr id="48" name="TextBox 47"/>
          <p:cNvSpPr txBox="1"/>
          <p:nvPr/>
        </p:nvSpPr>
        <p:spPr>
          <a:xfrm>
            <a:off x="6073779" y="1966925"/>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Coal, Minerals, Mining</a:t>
            </a:r>
          </a:p>
        </p:txBody>
      </p:sp>
      <p:sp>
        <p:nvSpPr>
          <p:cNvPr id="50" name="TextBox 49"/>
          <p:cNvSpPr txBox="1"/>
          <p:nvPr/>
        </p:nvSpPr>
        <p:spPr>
          <a:xfrm>
            <a:off x="7509773" y="1822450"/>
            <a:ext cx="1242796" cy="309697"/>
          </a:xfrm>
          <a:prstGeom prst="rect">
            <a:avLst/>
          </a:prstGeom>
          <a:noFill/>
        </p:spPr>
        <p:txBody>
          <a:bodyPr wrap="square" lIns="0" tIns="0" rIns="0" bIns="0" rtlCol="0" anchor="t" anchorCtr="0">
            <a:noAutofit/>
          </a:bodyPr>
          <a:lstStyle/>
          <a:p>
            <a:pPr algn="ctr"/>
            <a:r>
              <a:rPr lang="en-US" sz="1000" dirty="0">
                <a:solidFill>
                  <a:schemeClr val="tx2"/>
                </a:solidFill>
              </a:rPr>
              <a:t>Consumer Products, CPG, Retail Brands</a:t>
            </a:r>
          </a:p>
        </p:txBody>
      </p:sp>
      <p:sp>
        <p:nvSpPr>
          <p:cNvPr id="51" name="TextBox 50"/>
          <p:cNvSpPr txBox="1"/>
          <p:nvPr/>
        </p:nvSpPr>
        <p:spPr>
          <a:xfrm>
            <a:off x="334278" y="2763325"/>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Data, Data Storage</a:t>
            </a:r>
          </a:p>
        </p:txBody>
      </p:sp>
      <p:sp>
        <p:nvSpPr>
          <p:cNvPr id="52" name="TextBox 51"/>
          <p:cNvSpPr txBox="1"/>
          <p:nvPr/>
        </p:nvSpPr>
        <p:spPr>
          <a:xfrm>
            <a:off x="1769377" y="2754584"/>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Distribution Services</a:t>
            </a:r>
          </a:p>
        </p:txBody>
      </p:sp>
      <p:sp>
        <p:nvSpPr>
          <p:cNvPr id="53" name="TextBox 52"/>
          <p:cNvSpPr txBox="1"/>
          <p:nvPr/>
        </p:nvSpPr>
        <p:spPr>
          <a:xfrm>
            <a:off x="3200400" y="2754584"/>
            <a:ext cx="1242796" cy="199961"/>
          </a:xfrm>
          <a:prstGeom prst="rect">
            <a:avLst/>
          </a:prstGeom>
          <a:noFill/>
        </p:spPr>
        <p:txBody>
          <a:bodyPr wrap="square" lIns="0" tIns="0" rIns="0" bIns="0" rtlCol="0" anchor="t" anchorCtr="0">
            <a:noAutofit/>
          </a:bodyPr>
          <a:lstStyle/>
          <a:p>
            <a:pPr algn="ctr"/>
            <a:r>
              <a:rPr lang="en-US" sz="1000" dirty="0">
                <a:solidFill>
                  <a:schemeClr val="tx2"/>
                </a:solidFill>
              </a:rPr>
              <a:t>Financial Sponsors</a:t>
            </a:r>
          </a:p>
        </p:txBody>
      </p:sp>
      <p:sp>
        <p:nvSpPr>
          <p:cNvPr id="54" name="TextBox 53"/>
          <p:cNvSpPr txBox="1"/>
          <p:nvPr/>
        </p:nvSpPr>
        <p:spPr>
          <a:xfrm>
            <a:off x="4635508" y="2754583"/>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Financial Tech, Payments</a:t>
            </a:r>
          </a:p>
        </p:txBody>
      </p:sp>
      <p:sp>
        <p:nvSpPr>
          <p:cNvPr id="55" name="TextBox 54"/>
          <p:cNvSpPr txBox="1"/>
          <p:nvPr/>
        </p:nvSpPr>
        <p:spPr>
          <a:xfrm>
            <a:off x="6073779" y="2763325"/>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Food Processing</a:t>
            </a:r>
          </a:p>
        </p:txBody>
      </p:sp>
      <p:sp>
        <p:nvSpPr>
          <p:cNvPr id="56" name="TextBox 55"/>
          <p:cNvSpPr txBox="1"/>
          <p:nvPr/>
        </p:nvSpPr>
        <p:spPr>
          <a:xfrm>
            <a:off x="7509773" y="2754583"/>
            <a:ext cx="1242796" cy="173964"/>
          </a:xfrm>
          <a:prstGeom prst="rect">
            <a:avLst/>
          </a:prstGeom>
          <a:noFill/>
        </p:spPr>
        <p:txBody>
          <a:bodyPr wrap="square" lIns="0" tIns="0" rIns="0" bIns="0" rtlCol="0" anchor="t" anchorCtr="0">
            <a:noAutofit/>
          </a:bodyPr>
          <a:lstStyle/>
          <a:p>
            <a:pPr algn="ctr"/>
            <a:r>
              <a:rPr lang="en-US" sz="1000" dirty="0">
                <a:solidFill>
                  <a:schemeClr val="tx2"/>
                </a:solidFill>
              </a:rPr>
              <a:t>Health &amp; Beauty</a:t>
            </a:r>
          </a:p>
        </p:txBody>
      </p:sp>
      <p:sp>
        <p:nvSpPr>
          <p:cNvPr id="57" name="TextBox 56"/>
          <p:cNvSpPr txBox="1"/>
          <p:nvPr/>
        </p:nvSpPr>
        <p:spPr>
          <a:xfrm>
            <a:off x="334278" y="3543880"/>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Healthcare</a:t>
            </a:r>
          </a:p>
        </p:txBody>
      </p:sp>
      <p:sp>
        <p:nvSpPr>
          <p:cNvPr id="58" name="TextBox 57"/>
          <p:cNvSpPr txBox="1"/>
          <p:nvPr/>
        </p:nvSpPr>
        <p:spPr>
          <a:xfrm>
            <a:off x="1769377" y="3535139"/>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Industrial, Manufacturing</a:t>
            </a:r>
          </a:p>
        </p:txBody>
      </p:sp>
      <p:sp>
        <p:nvSpPr>
          <p:cNvPr id="59" name="TextBox 58"/>
          <p:cNvSpPr txBox="1"/>
          <p:nvPr/>
        </p:nvSpPr>
        <p:spPr>
          <a:xfrm>
            <a:off x="3200400" y="3535139"/>
            <a:ext cx="1242796" cy="199961"/>
          </a:xfrm>
          <a:prstGeom prst="rect">
            <a:avLst/>
          </a:prstGeom>
          <a:noFill/>
        </p:spPr>
        <p:txBody>
          <a:bodyPr wrap="square" lIns="0" tIns="0" rIns="0" bIns="0" rtlCol="0" anchor="t" anchorCtr="0">
            <a:noAutofit/>
          </a:bodyPr>
          <a:lstStyle/>
          <a:p>
            <a:pPr algn="ctr"/>
            <a:r>
              <a:rPr lang="en-US" sz="1000" dirty="0">
                <a:solidFill>
                  <a:schemeClr val="tx2"/>
                </a:solidFill>
              </a:rPr>
              <a:t>Intellectual Property</a:t>
            </a:r>
          </a:p>
        </p:txBody>
      </p:sp>
      <p:sp>
        <p:nvSpPr>
          <p:cNvPr id="60" name="TextBox 59"/>
          <p:cNvSpPr txBox="1"/>
          <p:nvPr/>
        </p:nvSpPr>
        <p:spPr>
          <a:xfrm>
            <a:off x="4635508" y="3535138"/>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Life Sciences</a:t>
            </a:r>
          </a:p>
        </p:txBody>
      </p:sp>
      <p:sp>
        <p:nvSpPr>
          <p:cNvPr id="61" name="TextBox 60"/>
          <p:cNvSpPr txBox="1"/>
          <p:nvPr/>
        </p:nvSpPr>
        <p:spPr>
          <a:xfrm>
            <a:off x="6073779" y="3543880"/>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Luxury Brands</a:t>
            </a:r>
          </a:p>
        </p:txBody>
      </p:sp>
      <p:sp>
        <p:nvSpPr>
          <p:cNvPr id="62" name="TextBox 61"/>
          <p:cNvSpPr txBox="1"/>
          <p:nvPr/>
        </p:nvSpPr>
        <p:spPr>
          <a:xfrm>
            <a:off x="7509773" y="3535138"/>
            <a:ext cx="1242796" cy="173964"/>
          </a:xfrm>
          <a:prstGeom prst="rect">
            <a:avLst/>
          </a:prstGeom>
          <a:noFill/>
        </p:spPr>
        <p:txBody>
          <a:bodyPr wrap="square" lIns="0" tIns="0" rIns="0" bIns="0" rtlCol="0" anchor="t" anchorCtr="0">
            <a:noAutofit/>
          </a:bodyPr>
          <a:lstStyle/>
          <a:p>
            <a:pPr algn="ctr"/>
            <a:r>
              <a:rPr lang="en-US" sz="1000" dirty="0">
                <a:solidFill>
                  <a:schemeClr val="tx2"/>
                </a:solidFill>
              </a:rPr>
              <a:t>Medical, Professional</a:t>
            </a:r>
          </a:p>
        </p:txBody>
      </p:sp>
      <p:sp>
        <p:nvSpPr>
          <p:cNvPr id="63" name="TextBox 62"/>
          <p:cNvSpPr txBox="1"/>
          <p:nvPr/>
        </p:nvSpPr>
        <p:spPr>
          <a:xfrm>
            <a:off x="332473" y="4331160"/>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Multi-location, Franchises</a:t>
            </a:r>
          </a:p>
        </p:txBody>
      </p:sp>
      <p:sp>
        <p:nvSpPr>
          <p:cNvPr id="64" name="TextBox 63"/>
          <p:cNvSpPr txBox="1"/>
          <p:nvPr/>
        </p:nvSpPr>
        <p:spPr>
          <a:xfrm>
            <a:off x="1767572" y="4322419"/>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Oil &amp; Gas</a:t>
            </a:r>
          </a:p>
        </p:txBody>
      </p:sp>
      <p:sp>
        <p:nvSpPr>
          <p:cNvPr id="65" name="TextBox 64"/>
          <p:cNvSpPr txBox="1"/>
          <p:nvPr/>
        </p:nvSpPr>
        <p:spPr>
          <a:xfrm>
            <a:off x="3198595" y="4322419"/>
            <a:ext cx="1242796" cy="199961"/>
          </a:xfrm>
          <a:prstGeom prst="rect">
            <a:avLst/>
          </a:prstGeom>
          <a:noFill/>
        </p:spPr>
        <p:txBody>
          <a:bodyPr wrap="square" lIns="0" tIns="0" rIns="0" bIns="0" rtlCol="0" anchor="t" anchorCtr="0">
            <a:noAutofit/>
          </a:bodyPr>
          <a:lstStyle/>
          <a:p>
            <a:pPr algn="ctr"/>
            <a:r>
              <a:rPr lang="en-US" sz="1000" dirty="0">
                <a:solidFill>
                  <a:schemeClr val="tx2"/>
                </a:solidFill>
              </a:rPr>
              <a:t>Pharmaceutical</a:t>
            </a:r>
          </a:p>
        </p:txBody>
      </p:sp>
      <p:sp>
        <p:nvSpPr>
          <p:cNvPr id="66" name="TextBox 65"/>
          <p:cNvSpPr txBox="1"/>
          <p:nvPr/>
        </p:nvSpPr>
        <p:spPr>
          <a:xfrm>
            <a:off x="4633703" y="4322418"/>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Printing, Publishing</a:t>
            </a:r>
          </a:p>
        </p:txBody>
      </p:sp>
      <p:sp>
        <p:nvSpPr>
          <p:cNvPr id="67" name="TextBox 66"/>
          <p:cNvSpPr txBox="1"/>
          <p:nvPr/>
        </p:nvSpPr>
        <p:spPr>
          <a:xfrm>
            <a:off x="6071974" y="4331160"/>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SaaS, DaaS, Internet</a:t>
            </a:r>
          </a:p>
        </p:txBody>
      </p:sp>
      <p:sp>
        <p:nvSpPr>
          <p:cNvPr id="68" name="TextBox 67"/>
          <p:cNvSpPr txBox="1"/>
          <p:nvPr/>
        </p:nvSpPr>
        <p:spPr>
          <a:xfrm>
            <a:off x="7507968" y="4322418"/>
            <a:ext cx="1242796" cy="173964"/>
          </a:xfrm>
          <a:prstGeom prst="rect">
            <a:avLst/>
          </a:prstGeom>
          <a:noFill/>
        </p:spPr>
        <p:txBody>
          <a:bodyPr wrap="square" lIns="0" tIns="0" rIns="0" bIns="0" rtlCol="0" anchor="t" anchorCtr="0">
            <a:noAutofit/>
          </a:bodyPr>
          <a:lstStyle/>
          <a:p>
            <a:pPr algn="ctr"/>
            <a:r>
              <a:rPr lang="en-US" sz="1000" dirty="0">
                <a:solidFill>
                  <a:schemeClr val="tx2"/>
                </a:solidFill>
              </a:rPr>
              <a:t>Sports, Recreation</a:t>
            </a:r>
          </a:p>
        </p:txBody>
      </p:sp>
      <p:sp>
        <p:nvSpPr>
          <p:cNvPr id="69" name="TextBox 68"/>
          <p:cNvSpPr txBox="1"/>
          <p:nvPr/>
        </p:nvSpPr>
        <p:spPr>
          <a:xfrm>
            <a:off x="332473" y="5137552"/>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Technology</a:t>
            </a:r>
          </a:p>
        </p:txBody>
      </p:sp>
      <p:sp>
        <p:nvSpPr>
          <p:cNvPr id="70" name="TextBox 69"/>
          <p:cNvSpPr txBox="1"/>
          <p:nvPr/>
        </p:nvSpPr>
        <p:spPr>
          <a:xfrm>
            <a:off x="1767572" y="5128811"/>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Telecommunications</a:t>
            </a:r>
          </a:p>
        </p:txBody>
      </p:sp>
      <p:sp>
        <p:nvSpPr>
          <p:cNvPr id="71" name="TextBox 70"/>
          <p:cNvSpPr txBox="1"/>
          <p:nvPr/>
        </p:nvSpPr>
        <p:spPr>
          <a:xfrm>
            <a:off x="3198595" y="5128811"/>
            <a:ext cx="1242796" cy="199961"/>
          </a:xfrm>
          <a:prstGeom prst="rect">
            <a:avLst/>
          </a:prstGeom>
          <a:noFill/>
        </p:spPr>
        <p:txBody>
          <a:bodyPr wrap="square" lIns="0" tIns="0" rIns="0" bIns="0" rtlCol="0" anchor="t" anchorCtr="0">
            <a:noAutofit/>
          </a:bodyPr>
          <a:lstStyle/>
          <a:p>
            <a:pPr algn="ctr"/>
            <a:r>
              <a:rPr lang="en-US" sz="1000" dirty="0">
                <a:solidFill>
                  <a:schemeClr val="tx2"/>
                </a:solidFill>
              </a:rPr>
              <a:t>Textiles</a:t>
            </a:r>
          </a:p>
        </p:txBody>
      </p:sp>
      <p:sp>
        <p:nvSpPr>
          <p:cNvPr id="72" name="TextBox 71"/>
          <p:cNvSpPr txBox="1"/>
          <p:nvPr/>
        </p:nvSpPr>
        <p:spPr>
          <a:xfrm>
            <a:off x="4583582" y="5137954"/>
            <a:ext cx="1346200" cy="202798"/>
          </a:xfrm>
          <a:prstGeom prst="rect">
            <a:avLst/>
          </a:prstGeom>
          <a:noFill/>
        </p:spPr>
        <p:txBody>
          <a:bodyPr wrap="square" lIns="0" tIns="0" rIns="0" bIns="0" rtlCol="0" anchor="t" anchorCtr="0">
            <a:noAutofit/>
          </a:bodyPr>
          <a:lstStyle/>
          <a:p>
            <a:pPr algn="ctr"/>
            <a:r>
              <a:rPr lang="en-US" sz="1000" dirty="0">
                <a:solidFill>
                  <a:schemeClr val="tx2"/>
                </a:solidFill>
              </a:rPr>
              <a:t>Transportation, Supply Chain</a:t>
            </a:r>
          </a:p>
        </p:txBody>
      </p:sp>
      <p:sp>
        <p:nvSpPr>
          <p:cNvPr id="73" name="TextBox 72"/>
          <p:cNvSpPr txBox="1"/>
          <p:nvPr/>
        </p:nvSpPr>
        <p:spPr>
          <a:xfrm>
            <a:off x="6071974" y="5137552"/>
            <a:ext cx="1242796" cy="173793"/>
          </a:xfrm>
          <a:prstGeom prst="rect">
            <a:avLst/>
          </a:prstGeom>
          <a:noFill/>
        </p:spPr>
        <p:txBody>
          <a:bodyPr wrap="square" lIns="0" tIns="0" rIns="0" bIns="0" rtlCol="0" anchor="t" anchorCtr="0">
            <a:noAutofit/>
          </a:bodyPr>
          <a:lstStyle/>
          <a:p>
            <a:pPr algn="ctr"/>
            <a:r>
              <a:rPr lang="en-US" sz="1000" dirty="0">
                <a:solidFill>
                  <a:schemeClr val="tx2"/>
                </a:solidFill>
              </a:rPr>
              <a:t>Waste Management</a:t>
            </a:r>
          </a:p>
        </p:txBody>
      </p:sp>
      <p:sp>
        <p:nvSpPr>
          <p:cNvPr id="74" name="TextBox 73"/>
          <p:cNvSpPr txBox="1"/>
          <p:nvPr/>
        </p:nvSpPr>
        <p:spPr>
          <a:xfrm>
            <a:off x="7507968" y="5128810"/>
            <a:ext cx="1242796" cy="173964"/>
          </a:xfrm>
          <a:prstGeom prst="rect">
            <a:avLst/>
          </a:prstGeom>
          <a:noFill/>
        </p:spPr>
        <p:txBody>
          <a:bodyPr wrap="square" lIns="0" tIns="0" rIns="0" bIns="0" rtlCol="0" anchor="t" anchorCtr="0">
            <a:noAutofit/>
          </a:bodyPr>
          <a:lstStyle/>
          <a:p>
            <a:pPr algn="ctr"/>
            <a:r>
              <a:rPr lang="en-US" sz="1000" dirty="0">
                <a:solidFill>
                  <a:schemeClr val="tx2"/>
                </a:solidFill>
              </a:rPr>
              <a:t>Wholesale Distribution</a:t>
            </a:r>
          </a:p>
        </p:txBody>
      </p:sp>
      <p:pic>
        <p:nvPicPr>
          <p:cNvPr id="75" name="Picture 74"/>
          <p:cNvPicPr>
            <a:picLocks noChangeAspect="1"/>
          </p:cNvPicPr>
          <p:nvPr/>
        </p:nvPicPr>
        <p:blipFill rotWithShape="1">
          <a:blip r:embed="rId32" cstate="email">
            <a:extLst>
              <a:ext uri="{28A0092B-C50C-407E-A947-70E740481C1C}">
                <a14:useLocalDpi xmlns:a14="http://schemas.microsoft.com/office/drawing/2010/main" val="0"/>
              </a:ext>
            </a:extLst>
          </a:blip>
          <a:srcRect/>
          <a:stretch/>
        </p:blipFill>
        <p:spPr>
          <a:xfrm>
            <a:off x="7935686" y="280842"/>
            <a:ext cx="941614" cy="301541"/>
          </a:xfrm>
          <a:prstGeom prst="rect">
            <a:avLst/>
          </a:prstGeom>
        </p:spPr>
      </p:pic>
    </p:spTree>
    <p:extLst>
      <p:ext uri="{BB962C8B-B14F-4D97-AF65-F5344CB8AC3E}">
        <p14:creationId xmlns:p14="http://schemas.microsoft.com/office/powerpoint/2010/main" val="29571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C505B73-8FA4-4593-B286-A9B29E101158}"/>
              </a:ext>
            </a:extLst>
          </p:cNvPr>
          <p:cNvSpPr>
            <a:spLocks noGrp="1"/>
          </p:cNvSpPr>
          <p:nvPr>
            <p:ph sz="quarter" idx="13"/>
          </p:nvPr>
        </p:nvSpPr>
        <p:spPr>
          <a:xfrm>
            <a:off x="251425" y="1833391"/>
            <a:ext cx="4152898" cy="3898184"/>
          </a:xfrm>
        </p:spPr>
        <p:txBody>
          <a:bodyPr/>
          <a:lstStyle/>
          <a:p>
            <a:r>
              <a:rPr lang="en-US" dirty="0"/>
              <a:t>Because of our clients, partners, and peers VRG is consistently recognized as a leader in international valuation services. We have always believed that providing premier service should be an award winning experience and we have the accolades to back it up.</a:t>
            </a:r>
          </a:p>
          <a:p>
            <a:r>
              <a:rPr lang="en-US" dirty="0"/>
              <a:t>Since 1995, VRG has delivered independent, objective and defensible valuations to its clients. We are committed to continuing this rich history of providing the high-touch, personal, responsive client service you and your business deserves.</a:t>
            </a:r>
          </a:p>
          <a:p>
            <a:r>
              <a:rPr lang="en-US" dirty="0"/>
              <a:t>VRG’s U.S.-based affiliate VRC, has been named Valuation Firm of the Year by the International M&amp;A Awards for the 10th consecutive year. </a:t>
            </a:r>
          </a:p>
          <a:p>
            <a:endParaRPr lang="en-US" dirty="0"/>
          </a:p>
          <a:p>
            <a:endParaRPr lang="en-US" dirty="0"/>
          </a:p>
          <a:p>
            <a:endParaRPr lang="en-US" dirty="0"/>
          </a:p>
        </p:txBody>
      </p:sp>
      <p:sp>
        <p:nvSpPr>
          <p:cNvPr id="9" name="Text Placeholder 8">
            <a:extLst>
              <a:ext uri="{FF2B5EF4-FFF2-40B4-BE49-F238E27FC236}">
                <a16:creationId xmlns:a16="http://schemas.microsoft.com/office/drawing/2014/main" id="{0D395B4C-B997-4B15-91C9-FD0BEFB20BA8}"/>
              </a:ext>
            </a:extLst>
          </p:cNvPr>
          <p:cNvSpPr>
            <a:spLocks noGrp="1"/>
          </p:cNvSpPr>
          <p:nvPr>
            <p:ph type="body" sz="quarter" idx="17"/>
          </p:nvPr>
        </p:nvSpPr>
        <p:spPr>
          <a:xfrm>
            <a:off x="266700" y="974002"/>
            <a:ext cx="4152900" cy="457589"/>
          </a:xfrm>
        </p:spPr>
        <p:txBody>
          <a:bodyPr/>
          <a:lstStyle/>
          <a:p>
            <a:r>
              <a:rPr lang="en-US" dirty="0"/>
              <a:t>VRG’s foundation for success is built on </a:t>
            </a:r>
            <a:br>
              <a:rPr lang="en-US" dirty="0"/>
            </a:br>
            <a:r>
              <a:rPr lang="en-US" dirty="0"/>
              <a:t>award-winning service.</a:t>
            </a:r>
          </a:p>
        </p:txBody>
      </p:sp>
      <p:sp>
        <p:nvSpPr>
          <p:cNvPr id="6" name="Title 5">
            <a:extLst>
              <a:ext uri="{FF2B5EF4-FFF2-40B4-BE49-F238E27FC236}">
                <a16:creationId xmlns:a16="http://schemas.microsoft.com/office/drawing/2014/main" id="{345B48D8-0B27-4479-9DF3-9DEDED2ABFA7}"/>
              </a:ext>
            </a:extLst>
          </p:cNvPr>
          <p:cNvSpPr>
            <a:spLocks noGrp="1"/>
          </p:cNvSpPr>
          <p:nvPr>
            <p:ph type="title"/>
          </p:nvPr>
        </p:nvSpPr>
        <p:spPr/>
        <p:txBody>
          <a:bodyPr/>
          <a:lstStyle/>
          <a:p>
            <a:r>
              <a:rPr lang="en-US" dirty="0"/>
              <a:t>Award-winning service</a:t>
            </a:r>
          </a:p>
        </p:txBody>
      </p:sp>
      <p:cxnSp>
        <p:nvCxnSpPr>
          <p:cNvPr id="16" name="Straight Connector 15">
            <a:extLst>
              <a:ext uri="{FF2B5EF4-FFF2-40B4-BE49-F238E27FC236}">
                <a16:creationId xmlns:a16="http://schemas.microsoft.com/office/drawing/2014/main" id="{D0E2BD6E-E19A-415B-B9A3-F90EA2A0A427}"/>
              </a:ext>
            </a:extLst>
          </p:cNvPr>
          <p:cNvCxnSpPr/>
          <p:nvPr/>
        </p:nvCxnSpPr>
        <p:spPr>
          <a:xfrm>
            <a:off x="266700" y="1631950"/>
            <a:ext cx="41529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41333" y="897467"/>
            <a:ext cx="4141717" cy="5303308"/>
          </a:xfrm>
          <a:prstGeom prst="rect">
            <a:avLst/>
          </a:prstGeom>
        </p:spPr>
      </p:pic>
      <p:pic>
        <p:nvPicPr>
          <p:cNvPr id="10" name="Picture 9">
            <a:extLst>
              <a:ext uri="{FF2B5EF4-FFF2-40B4-BE49-F238E27FC236}">
                <a16:creationId xmlns:a16="http://schemas.microsoft.com/office/drawing/2014/main" id="{E15F0386-66E3-473F-9967-A6A6DBD90434}"/>
              </a:ext>
            </a:extLst>
          </p:cNvPr>
          <p:cNvPicPr>
            <a:picLocks noChangeAspect="1"/>
          </p:cNvPicPr>
          <p:nvPr/>
        </p:nvPicPr>
        <p:blipFill rotWithShape="1">
          <a:blip r:embed="rId3"/>
          <a:srcRect l="20899" r="19385"/>
          <a:stretch/>
        </p:blipFill>
        <p:spPr>
          <a:xfrm>
            <a:off x="1523999" y="4159950"/>
            <a:ext cx="1649507" cy="1571625"/>
          </a:xfrm>
          <a:prstGeom prst="rect">
            <a:avLst/>
          </a:prstGeom>
        </p:spPr>
      </p:pic>
    </p:spTree>
    <p:extLst>
      <p:ext uri="{BB962C8B-B14F-4D97-AF65-F5344CB8AC3E}">
        <p14:creationId xmlns:p14="http://schemas.microsoft.com/office/powerpoint/2010/main" val="1996548756"/>
      </p:ext>
    </p:extLst>
  </p:cSld>
  <p:clrMapOvr>
    <a:masterClrMapping/>
  </p:clrMapOvr>
</p:sld>
</file>

<file path=ppt/theme/theme1.xml><?xml version="1.0" encoding="utf-8"?>
<a:theme xmlns:a="http://schemas.openxmlformats.org/drawingml/2006/main" name="Theme 1">
  <a:themeElements>
    <a:clrScheme name="VRC 01">
      <a:dk1>
        <a:sysClr val="windowText" lastClr="000000"/>
      </a:dk1>
      <a:lt1>
        <a:sysClr val="window" lastClr="FFFFFF"/>
      </a:lt1>
      <a:dk2>
        <a:srgbClr val="3F3F3F"/>
      </a:dk2>
      <a:lt2>
        <a:srgbClr val="F2F2F2"/>
      </a:lt2>
      <a:accent1>
        <a:srgbClr val="003D78"/>
      </a:accent1>
      <a:accent2>
        <a:srgbClr val="E46C0A"/>
      </a:accent2>
      <a:accent3>
        <a:srgbClr val="31859C"/>
      </a:accent3>
      <a:accent4>
        <a:srgbClr val="604A7B"/>
      </a:accent4>
      <a:accent5>
        <a:srgbClr val="77933C"/>
      </a:accent5>
      <a:accent6>
        <a:srgbClr val="953735"/>
      </a:accent6>
      <a:hlink>
        <a:srgbClr val="1D9FFE"/>
      </a:hlink>
      <a:folHlink>
        <a:srgbClr val="8B8B8B"/>
      </a:folHlink>
    </a:clrScheme>
    <a:fontScheme name="VRC">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eme 1">
  <a:themeElements>
    <a:clrScheme name="VRC 01">
      <a:dk1>
        <a:sysClr val="windowText" lastClr="000000"/>
      </a:dk1>
      <a:lt1>
        <a:sysClr val="window" lastClr="FFFFFF"/>
      </a:lt1>
      <a:dk2>
        <a:srgbClr val="3F3F3F"/>
      </a:dk2>
      <a:lt2>
        <a:srgbClr val="F2F2F2"/>
      </a:lt2>
      <a:accent1>
        <a:srgbClr val="003D78"/>
      </a:accent1>
      <a:accent2>
        <a:srgbClr val="E46C0A"/>
      </a:accent2>
      <a:accent3>
        <a:srgbClr val="31859C"/>
      </a:accent3>
      <a:accent4>
        <a:srgbClr val="604A7B"/>
      </a:accent4>
      <a:accent5>
        <a:srgbClr val="77933C"/>
      </a:accent5>
      <a:accent6>
        <a:srgbClr val="953735"/>
      </a:accent6>
      <a:hlink>
        <a:srgbClr val="1D9FFE"/>
      </a:hlink>
      <a:folHlink>
        <a:srgbClr val="8B8B8B"/>
      </a:folHlink>
    </a:clrScheme>
    <a:fontScheme name="VRC">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eme 1">
  <a:themeElements>
    <a:clrScheme name="Custom 9">
      <a:dk1>
        <a:sysClr val="windowText" lastClr="000000"/>
      </a:dk1>
      <a:lt1>
        <a:sysClr val="window" lastClr="FFFFFF"/>
      </a:lt1>
      <a:dk2>
        <a:srgbClr val="3F3F3F"/>
      </a:dk2>
      <a:lt2>
        <a:srgbClr val="F2F2F2"/>
      </a:lt2>
      <a:accent1>
        <a:srgbClr val="E46C0A"/>
      </a:accent1>
      <a:accent2>
        <a:srgbClr val="953735"/>
      </a:accent2>
      <a:accent3>
        <a:srgbClr val="31859C"/>
      </a:accent3>
      <a:accent4>
        <a:srgbClr val="604A7B"/>
      </a:accent4>
      <a:accent5>
        <a:srgbClr val="77933C"/>
      </a:accent5>
      <a:accent6>
        <a:srgbClr val="003D78"/>
      </a:accent6>
      <a:hlink>
        <a:srgbClr val="1D9FFE"/>
      </a:hlink>
      <a:folHlink>
        <a:srgbClr val="8B8B8B"/>
      </a:folHlink>
    </a:clrScheme>
    <a:fontScheme name="VRC">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689C359221F84CA6C8A700AD48302A" ma:contentTypeVersion="80" ma:contentTypeDescription="Create a new document." ma:contentTypeScope="" ma:versionID="7f1b69666764536ca83cd4f66a5de8eb">
  <xsd:schema xmlns:xsd="http://www.w3.org/2001/XMLSchema" xmlns:xs="http://www.w3.org/2001/XMLSchema" xmlns:p="http://schemas.microsoft.com/office/2006/metadata/properties" xmlns:ns2="d62b6ecb-acff-4b24-a527-ff2b271ebe71" xmlns:ns3="06fa9243-f6f6-4c83-8c18-4e880acd4ff6" targetNamespace="http://schemas.microsoft.com/office/2006/metadata/properties" ma:root="true" ma:fieldsID="4cf60bc16ef00a7b9ff0485273d25568" ns2:_="" ns3:_="">
    <xsd:import namespace="d62b6ecb-acff-4b24-a527-ff2b271ebe71"/>
    <xsd:import namespace="06fa9243-f6f6-4c83-8c18-4e880acd4f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2:_dlc_DocId" minOccurs="0"/>
                <xsd:element ref="ns2:_dlc_DocIdUrl" minOccurs="0"/>
                <xsd:element ref="ns2:_dlc_DocIdPersistId" minOccurs="0"/>
                <xsd:element ref="ns3:MediaServiceLocation" minOccurs="0"/>
                <xsd:element ref="ns3:Notes0"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2b6ecb-acff-4b24-a527-ff2b271ebe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6fa9243-f6f6-4c83-8c18-4e880acd4f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Notes0" ma:index="19" nillable="true" ma:displayName="Notes" ma:internalName="Notes0">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d62b6ecb-acff-4b24-a527-ff2b271ebe71">23CEHAA2X2SM-2102554853-73010</_dlc_DocId>
    <_dlc_DocIdUrl xmlns="d62b6ecb-acff-4b24-a527-ff2b271ebe71">
      <Url>https://slidegenius365.sharepoint.com/_layouts/15/DocIdRedir.aspx?ID=23CEHAA2X2SM-2102554853-73010</Url>
      <Description>23CEHAA2X2SM-2102554853-73010</Description>
    </_dlc_DocIdUrl>
    <Notes0 xmlns="06fa9243-f6f6-4c83-8c18-4e880acd4ff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F08D582-16A2-4469-917C-36C39714A4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2b6ecb-acff-4b24-a527-ff2b271ebe71"/>
    <ds:schemaRef ds:uri="06fa9243-f6f6-4c83-8c18-4e880acd4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C5BD62-0014-459B-ADCA-DB6250D2157F}">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d62b6ecb-acff-4b24-a527-ff2b271ebe71"/>
    <ds:schemaRef ds:uri="http://purl.org/dc/dcmitype/"/>
    <ds:schemaRef ds:uri="http://schemas.microsoft.com/office/infopath/2007/PartnerControls"/>
    <ds:schemaRef ds:uri="06fa9243-f6f6-4c83-8c18-4e880acd4ff6"/>
  </ds:schemaRefs>
</ds:datastoreItem>
</file>

<file path=customXml/itemProps3.xml><?xml version="1.0" encoding="utf-8"?>
<ds:datastoreItem xmlns:ds="http://schemas.openxmlformats.org/officeDocument/2006/customXml" ds:itemID="{A1D5A970-8A32-4346-A9D4-DEFC51E93011}">
  <ds:schemaRefs>
    <ds:schemaRef ds:uri="http://schemas.microsoft.com/sharepoint/v3/contenttype/forms"/>
  </ds:schemaRefs>
</ds:datastoreItem>
</file>

<file path=customXml/itemProps4.xml><?xml version="1.0" encoding="utf-8"?>
<ds:datastoreItem xmlns:ds="http://schemas.openxmlformats.org/officeDocument/2006/customXml" ds:itemID="{18E65A4D-CDBD-4BD7-902D-AB091D31DC9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17720</TotalTime>
  <Words>3428</Words>
  <Application>Microsoft Office PowerPoint</Application>
  <PresentationFormat>On-screen Show (4:3)</PresentationFormat>
  <Paragraphs>292</Paragraphs>
  <Slides>18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Arial Narrow</vt:lpstr>
      <vt:lpstr>Calibri</vt:lpstr>
      <vt:lpstr>Courier New</vt:lpstr>
      <vt:lpstr>Wingdings</vt:lpstr>
      <vt:lpstr>Theme 1</vt:lpstr>
      <vt:lpstr>2_Theme 1</vt:lpstr>
      <vt:lpstr>1_Theme 1</vt:lpstr>
      <vt:lpstr>PowerPoint Presentation</vt:lpstr>
      <vt:lpstr>About the Vrg INTERNATIONAL GROUP</vt:lpstr>
      <vt:lpstr>VRG MEMBER NETWORK</vt:lpstr>
      <vt:lpstr>VRG OFFICE LOCATIONS</vt:lpstr>
      <vt:lpstr>Global EXPERIENCE</vt:lpstr>
      <vt:lpstr>Major services</vt:lpstr>
      <vt:lpstr>PRACTICE GROUPS and services</vt:lpstr>
      <vt:lpstr>Industry knowledge and expertise</vt:lpstr>
      <vt:lpstr>Award-winning service</vt:lpstr>
      <vt:lpstr>Regulatory and professional affiliations</vt:lpstr>
      <vt:lpstr>Regulatory and professional affiliations</vt:lpstr>
      <vt:lpstr>Regulatory and professional affiliations</vt:lpstr>
      <vt:lpstr>Regulatory and professional affiliations</vt:lpstr>
      <vt:lpstr>Regulatory and professional affiliations</vt:lpstr>
      <vt:lpstr>Representative international client engagements</vt:lpstr>
      <vt:lpstr>Representative international client engagements</vt:lpstr>
      <vt:lpstr>Representative international client engagements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 Developer</dc:creator>
  <cp:lastModifiedBy>Rod Biasca</cp:lastModifiedBy>
  <cp:revision>617</cp:revision>
  <cp:lastPrinted>2019-09-23T15:29:13Z</cp:lastPrinted>
  <dcterms:created xsi:type="dcterms:W3CDTF">2017-07-28T19:18:52Z</dcterms:created>
  <dcterms:modified xsi:type="dcterms:W3CDTF">2023-06-16T22:59:02Z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0x010100C4689C359221F84CA6C8A700AD48302A</vt:lpwstr>
  </property>
  <property fmtid="{D5CDD505-2E9C-101B-9397-08002B2CF9AE}" pid="3" name="_dlc_DocIdItemGuid">
    <vt:lpwstr>8f954b79-0511-49d7-947b-77adabdc3489</vt:lpwstr>
  </property>
  <property fmtid="{D5CDD505-2E9C-101B-9397-08002B2CF9AE}" pid="4" name="Access">
    <vt:lpwstr/>
  </property>
</Properties>
</file>